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9" r:id="rId2"/>
  </p:sldMasterIdLst>
  <p:notesMasterIdLst>
    <p:notesMasterId r:id="rId33"/>
  </p:notesMasterIdLst>
  <p:sldIdLst>
    <p:sldId id="256" r:id="rId3"/>
    <p:sldId id="758" r:id="rId4"/>
    <p:sldId id="759" r:id="rId5"/>
    <p:sldId id="767" r:id="rId6"/>
    <p:sldId id="760" r:id="rId7"/>
    <p:sldId id="761" r:id="rId8"/>
    <p:sldId id="762" r:id="rId9"/>
    <p:sldId id="763" r:id="rId10"/>
    <p:sldId id="764" r:id="rId11"/>
    <p:sldId id="765" r:id="rId12"/>
    <p:sldId id="766" r:id="rId13"/>
    <p:sldId id="768" r:id="rId14"/>
    <p:sldId id="769" r:id="rId15"/>
    <p:sldId id="771" r:id="rId16"/>
    <p:sldId id="755" r:id="rId17"/>
    <p:sldId id="756" r:id="rId18"/>
    <p:sldId id="772" r:id="rId19"/>
    <p:sldId id="773" r:id="rId20"/>
    <p:sldId id="774" r:id="rId21"/>
    <p:sldId id="775" r:id="rId22"/>
    <p:sldId id="777" r:id="rId23"/>
    <p:sldId id="778" r:id="rId24"/>
    <p:sldId id="780" r:id="rId25"/>
    <p:sldId id="781" r:id="rId26"/>
    <p:sldId id="782" r:id="rId27"/>
    <p:sldId id="783" r:id="rId28"/>
    <p:sldId id="851" r:id="rId29"/>
    <p:sldId id="784" r:id="rId30"/>
    <p:sldId id="849" r:id="rId31"/>
    <p:sldId id="85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F9DA13-1995-4759-8333-FE1160E60CD0}" v="20" dt="2022-05-10T07:32:57.828"/>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7338" autoAdjust="0"/>
  </p:normalViewPr>
  <p:slideViewPr>
    <p:cSldViewPr snapToGrid="0">
      <p:cViewPr varScale="1">
        <p:scale>
          <a:sx n="93" d="100"/>
          <a:sy n="93" d="100"/>
        </p:scale>
        <p:origin x="1134" y="90"/>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464683-B748-450F-8BD8-B7AFC13D4708}" type="datetimeFigureOut">
              <a:rPr lang="en-GB" smtClean="0"/>
              <a:t>12/05/2022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3350E4-AAD7-4F37-BB94-DFFBBF99A2FB}" type="slidenum">
              <a:rPr lang="en-GB" smtClean="0"/>
              <a:t>‹#›</a:t>
            </a:fld>
            <a:endParaRPr lang="en-GB"/>
          </a:p>
        </p:txBody>
      </p:sp>
    </p:spTree>
    <p:extLst>
      <p:ext uri="{BB962C8B-B14F-4D97-AF65-F5344CB8AC3E}">
        <p14:creationId xmlns:p14="http://schemas.microsoft.com/office/powerpoint/2010/main" val="796645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eakreporter.sdtultrasound.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short presentation video of the major update of the CMS part of our mobile application.</a:t>
            </a:r>
          </a:p>
        </p:txBody>
      </p:sp>
      <p:sp>
        <p:nvSpPr>
          <p:cNvPr id="4" name="Slide Number Placeholder 3"/>
          <p:cNvSpPr>
            <a:spLocks noGrp="1"/>
          </p:cNvSpPr>
          <p:nvPr>
            <p:ph type="sldNum" sz="quarter" idx="5"/>
          </p:nvPr>
        </p:nvSpPr>
        <p:spPr/>
        <p:txBody>
          <a:bodyPr/>
          <a:lstStyle/>
          <a:p>
            <a:fld id="{9E3350E4-AAD7-4F37-BB94-DFFBBF99A2FB}" type="slidenum">
              <a:rPr lang="en-GB" smtClean="0"/>
              <a:t>2</a:t>
            </a:fld>
            <a:endParaRPr lang="en-GB"/>
          </a:p>
        </p:txBody>
      </p:sp>
    </p:spTree>
    <p:extLst>
      <p:ext uri="{BB962C8B-B14F-4D97-AF65-F5344CB8AC3E}">
        <p14:creationId xmlns:p14="http://schemas.microsoft.com/office/powerpoint/2010/main" val="688833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it is for this reason that we have deployed this update to now be able to</a:t>
            </a:r>
          </a:p>
        </p:txBody>
      </p:sp>
      <p:sp>
        <p:nvSpPr>
          <p:cNvPr id="4" name="Slide Number Placeholder 3"/>
          <p:cNvSpPr>
            <a:spLocks noGrp="1"/>
          </p:cNvSpPr>
          <p:nvPr>
            <p:ph type="sldNum" sz="quarter" idx="5"/>
          </p:nvPr>
        </p:nvSpPr>
        <p:spPr/>
        <p:txBody>
          <a:bodyPr/>
          <a:lstStyle/>
          <a:p>
            <a:fld id="{9E3350E4-AAD7-4F37-BB94-DFFBBF99A2FB}" type="slidenum">
              <a:rPr lang="en-GB" smtClean="0"/>
              <a:t>11</a:t>
            </a:fld>
            <a:endParaRPr lang="en-GB"/>
          </a:p>
        </p:txBody>
      </p:sp>
    </p:spTree>
    <p:extLst>
      <p:ext uri="{BB962C8B-B14F-4D97-AF65-F5344CB8AC3E}">
        <p14:creationId xmlns:p14="http://schemas.microsoft.com/office/powerpoint/2010/main" val="50038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Measure, manage and finally, master both the energy saving campaigns and the actors who participate in them.</a:t>
            </a:r>
          </a:p>
        </p:txBody>
      </p:sp>
      <p:sp>
        <p:nvSpPr>
          <p:cNvPr id="4" name="Slide Number Placeholder 3"/>
          <p:cNvSpPr>
            <a:spLocks noGrp="1"/>
          </p:cNvSpPr>
          <p:nvPr>
            <p:ph type="sldNum" sz="quarter" idx="5"/>
          </p:nvPr>
        </p:nvSpPr>
        <p:spPr/>
        <p:txBody>
          <a:bodyPr/>
          <a:lstStyle/>
          <a:p>
            <a:fld id="{9E3350E4-AAD7-4F37-BB94-DFFBBF99A2FB}" type="slidenum">
              <a:rPr lang="en-GB" smtClean="0"/>
              <a:t>12</a:t>
            </a:fld>
            <a:endParaRPr lang="en-GB"/>
          </a:p>
        </p:txBody>
      </p:sp>
    </p:spTree>
    <p:extLst>
      <p:ext uri="{BB962C8B-B14F-4D97-AF65-F5344CB8AC3E}">
        <p14:creationId xmlns:p14="http://schemas.microsoft.com/office/powerpoint/2010/main" val="943514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now have the possibility of having several simple users managed by a manager within an ADMIN account</a:t>
            </a:r>
          </a:p>
        </p:txBody>
      </p:sp>
      <p:sp>
        <p:nvSpPr>
          <p:cNvPr id="4" name="Slide Number Placeholder 3"/>
          <p:cNvSpPr>
            <a:spLocks noGrp="1"/>
          </p:cNvSpPr>
          <p:nvPr>
            <p:ph type="sldNum" sz="quarter" idx="5"/>
          </p:nvPr>
        </p:nvSpPr>
        <p:spPr/>
        <p:txBody>
          <a:bodyPr/>
          <a:lstStyle/>
          <a:p>
            <a:fld id="{9E3350E4-AAD7-4F37-BB94-DFFBBF99A2FB}" type="slidenum">
              <a:rPr lang="en-GB" smtClean="0"/>
              <a:t>13</a:t>
            </a:fld>
            <a:endParaRPr lang="en-GB"/>
          </a:p>
        </p:txBody>
      </p:sp>
    </p:spTree>
    <p:extLst>
      <p:ext uri="{BB962C8B-B14F-4D97-AF65-F5344CB8AC3E}">
        <p14:creationId xmlns:p14="http://schemas.microsoft.com/office/powerpoint/2010/main" val="1845498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how to quickly and efficiently deploy this update. If you don't have an idea of the number of users within your organization and the associated logins, don't panic SDT can help you, just ask us.</a:t>
            </a:r>
          </a:p>
          <a:p>
            <a:endParaRPr lang="en-GB" dirty="0"/>
          </a:p>
        </p:txBody>
      </p:sp>
      <p:sp>
        <p:nvSpPr>
          <p:cNvPr id="4" name="Slide Number Placeholder 3"/>
          <p:cNvSpPr>
            <a:spLocks noGrp="1"/>
          </p:cNvSpPr>
          <p:nvPr>
            <p:ph type="sldNum" sz="quarter" idx="5"/>
          </p:nvPr>
        </p:nvSpPr>
        <p:spPr/>
        <p:txBody>
          <a:bodyPr/>
          <a:lstStyle/>
          <a:p>
            <a:fld id="{9E3350E4-AAD7-4F37-BB94-DFFBBF99A2FB}" type="slidenum">
              <a:rPr lang="en-GB" smtClean="0"/>
              <a:t>15</a:t>
            </a:fld>
            <a:endParaRPr lang="en-GB"/>
          </a:p>
        </p:txBody>
      </p:sp>
    </p:spTree>
    <p:extLst>
      <p:ext uri="{BB962C8B-B14F-4D97-AF65-F5344CB8AC3E}">
        <p14:creationId xmlns:p14="http://schemas.microsoft.com/office/powerpoint/2010/main" val="2423123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existing accounts are "single user" by default. Log into your account.</a:t>
            </a:r>
          </a:p>
        </p:txBody>
      </p:sp>
      <p:sp>
        <p:nvSpPr>
          <p:cNvPr id="4" name="Slide Number Placeholder 3"/>
          <p:cNvSpPr>
            <a:spLocks noGrp="1"/>
          </p:cNvSpPr>
          <p:nvPr>
            <p:ph type="sldNum" sz="quarter" idx="5"/>
          </p:nvPr>
        </p:nvSpPr>
        <p:spPr/>
        <p:txBody>
          <a:bodyPr/>
          <a:lstStyle/>
          <a:p>
            <a:fld id="{9E3350E4-AAD7-4F37-BB94-DFFBBF99A2FB}" type="slidenum">
              <a:rPr lang="en-GB" smtClean="0"/>
              <a:t>16</a:t>
            </a:fld>
            <a:endParaRPr lang="en-GB"/>
          </a:p>
        </p:txBody>
      </p:sp>
    </p:spTree>
    <p:extLst>
      <p:ext uri="{BB962C8B-B14F-4D97-AF65-F5344CB8AC3E}">
        <p14:creationId xmlns:p14="http://schemas.microsoft.com/office/powerpoint/2010/main" val="3182928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3350E4-AAD7-4F37-BB94-DFFBBF99A2FB}" type="slidenum">
              <a:rPr lang="en-GB" smtClean="0"/>
              <a:t>17</a:t>
            </a:fld>
            <a:endParaRPr lang="en-GB"/>
          </a:p>
        </p:txBody>
      </p:sp>
    </p:spTree>
    <p:extLst>
      <p:ext uri="{BB962C8B-B14F-4D97-AF65-F5344CB8AC3E}">
        <p14:creationId xmlns:p14="http://schemas.microsoft.com/office/powerpoint/2010/main" val="788489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now this new tab: "my company"</a:t>
            </a:r>
          </a:p>
        </p:txBody>
      </p:sp>
      <p:sp>
        <p:nvSpPr>
          <p:cNvPr id="4" name="Slide Number Placeholder 3"/>
          <p:cNvSpPr>
            <a:spLocks noGrp="1"/>
          </p:cNvSpPr>
          <p:nvPr>
            <p:ph type="sldNum" sz="quarter" idx="5"/>
          </p:nvPr>
        </p:nvSpPr>
        <p:spPr/>
        <p:txBody>
          <a:bodyPr/>
          <a:lstStyle/>
          <a:p>
            <a:fld id="{9E3350E4-AAD7-4F37-BB94-DFFBBF99A2FB}" type="slidenum">
              <a:rPr lang="en-GB" smtClean="0"/>
              <a:t>18</a:t>
            </a:fld>
            <a:endParaRPr lang="en-GB"/>
          </a:p>
        </p:txBody>
      </p:sp>
    </p:spTree>
    <p:extLst>
      <p:ext uri="{BB962C8B-B14F-4D97-AF65-F5344CB8AC3E}">
        <p14:creationId xmlns:p14="http://schemas.microsoft.com/office/powerpoint/2010/main" val="1386502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tab, click on add your company.</a:t>
            </a:r>
          </a:p>
        </p:txBody>
      </p:sp>
      <p:sp>
        <p:nvSpPr>
          <p:cNvPr id="4" name="Slide Number Placeholder 3"/>
          <p:cNvSpPr>
            <a:spLocks noGrp="1"/>
          </p:cNvSpPr>
          <p:nvPr>
            <p:ph type="sldNum" sz="quarter" idx="5"/>
          </p:nvPr>
        </p:nvSpPr>
        <p:spPr/>
        <p:txBody>
          <a:bodyPr/>
          <a:lstStyle/>
          <a:p>
            <a:fld id="{9E3350E4-AAD7-4F37-BB94-DFFBBF99A2FB}" type="slidenum">
              <a:rPr lang="en-GB" smtClean="0"/>
              <a:t>19</a:t>
            </a:fld>
            <a:endParaRPr lang="en-GB"/>
          </a:p>
        </p:txBody>
      </p:sp>
    </p:spTree>
    <p:extLst>
      <p:ext uri="{BB962C8B-B14F-4D97-AF65-F5344CB8AC3E}">
        <p14:creationId xmlns:p14="http://schemas.microsoft.com/office/powerpoint/2010/main" val="3453561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your company a name and a unique code that will avoid duplicate companies</a:t>
            </a:r>
          </a:p>
        </p:txBody>
      </p:sp>
      <p:sp>
        <p:nvSpPr>
          <p:cNvPr id="4" name="Slide Number Placeholder 3"/>
          <p:cNvSpPr>
            <a:spLocks noGrp="1"/>
          </p:cNvSpPr>
          <p:nvPr>
            <p:ph type="sldNum" sz="quarter" idx="5"/>
          </p:nvPr>
        </p:nvSpPr>
        <p:spPr/>
        <p:txBody>
          <a:bodyPr/>
          <a:lstStyle/>
          <a:p>
            <a:fld id="{9E3350E4-AAD7-4F37-BB94-DFFBBF99A2FB}" type="slidenum">
              <a:rPr lang="en-GB" smtClean="0"/>
              <a:t>20</a:t>
            </a:fld>
            <a:endParaRPr lang="en-GB"/>
          </a:p>
        </p:txBody>
      </p:sp>
    </p:spTree>
    <p:extLst>
      <p:ext uri="{BB962C8B-B14F-4D97-AF65-F5344CB8AC3E}">
        <p14:creationId xmlns:p14="http://schemas.microsoft.com/office/powerpoint/2010/main" val="1271560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created, invite existing users by inserting the email address they use on their </a:t>
            </a:r>
            <a:r>
              <a:rPr lang="en-GB" dirty="0" err="1"/>
              <a:t>LEAKReporter</a:t>
            </a:r>
            <a:r>
              <a:rPr lang="en-GB" dirty="0"/>
              <a:t> account</a:t>
            </a:r>
          </a:p>
        </p:txBody>
      </p:sp>
      <p:sp>
        <p:nvSpPr>
          <p:cNvPr id="4" name="Slide Number Placeholder 3"/>
          <p:cNvSpPr>
            <a:spLocks noGrp="1"/>
          </p:cNvSpPr>
          <p:nvPr>
            <p:ph type="sldNum" sz="quarter" idx="5"/>
          </p:nvPr>
        </p:nvSpPr>
        <p:spPr/>
        <p:txBody>
          <a:bodyPr/>
          <a:lstStyle/>
          <a:p>
            <a:fld id="{9E3350E4-AAD7-4F37-BB94-DFFBBF99A2FB}" type="slidenum">
              <a:rPr lang="en-GB" smtClean="0"/>
              <a:t>22</a:t>
            </a:fld>
            <a:endParaRPr lang="en-GB"/>
          </a:p>
        </p:txBody>
      </p:sp>
    </p:spTree>
    <p:extLst>
      <p:ext uri="{BB962C8B-B14F-4D97-AF65-F5344CB8AC3E}">
        <p14:creationId xmlns:p14="http://schemas.microsoft.com/office/powerpoint/2010/main" val="1756043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those who do not know this application yet, here is a </a:t>
            </a:r>
            <a:r>
              <a:rPr lang="en-GB" dirty="0" err="1"/>
              <a:t>GooglePlay</a:t>
            </a:r>
            <a:r>
              <a:rPr lang="en-GB" dirty="0"/>
              <a:t> and App store link to download it.</a:t>
            </a:r>
          </a:p>
        </p:txBody>
      </p:sp>
      <p:sp>
        <p:nvSpPr>
          <p:cNvPr id="4" name="Slide Number Placeholder 3"/>
          <p:cNvSpPr>
            <a:spLocks noGrp="1"/>
          </p:cNvSpPr>
          <p:nvPr>
            <p:ph type="sldNum" sz="quarter" idx="5"/>
          </p:nvPr>
        </p:nvSpPr>
        <p:spPr/>
        <p:txBody>
          <a:bodyPr/>
          <a:lstStyle/>
          <a:p>
            <a:fld id="{9E3350E4-AAD7-4F37-BB94-DFFBBF99A2FB}" type="slidenum">
              <a:rPr lang="en-GB" smtClean="0"/>
              <a:t>3</a:t>
            </a:fld>
            <a:endParaRPr lang="en-GB"/>
          </a:p>
        </p:txBody>
      </p:sp>
    </p:spTree>
    <p:extLst>
      <p:ext uri="{BB962C8B-B14F-4D97-AF65-F5344CB8AC3E}">
        <p14:creationId xmlns:p14="http://schemas.microsoft.com/office/powerpoint/2010/main" val="2842961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added, the user will receive an email notification.</a:t>
            </a:r>
          </a:p>
        </p:txBody>
      </p:sp>
      <p:sp>
        <p:nvSpPr>
          <p:cNvPr id="4" name="Slide Number Placeholder 3"/>
          <p:cNvSpPr>
            <a:spLocks noGrp="1"/>
          </p:cNvSpPr>
          <p:nvPr>
            <p:ph type="sldNum" sz="quarter" idx="5"/>
          </p:nvPr>
        </p:nvSpPr>
        <p:spPr/>
        <p:txBody>
          <a:bodyPr/>
          <a:lstStyle/>
          <a:p>
            <a:fld id="{9E3350E4-AAD7-4F37-BB94-DFFBBF99A2FB}" type="slidenum">
              <a:rPr lang="en-GB" smtClean="0"/>
              <a:t>24</a:t>
            </a:fld>
            <a:endParaRPr lang="en-GB"/>
          </a:p>
        </p:txBody>
      </p:sp>
    </p:spTree>
    <p:extLst>
      <p:ext uri="{BB962C8B-B14F-4D97-AF65-F5344CB8AC3E}">
        <p14:creationId xmlns:p14="http://schemas.microsoft.com/office/powerpoint/2010/main" val="1573796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user will then need to copy the unique code and copy it to the "my company" section, join an existing company</a:t>
            </a:r>
          </a:p>
        </p:txBody>
      </p:sp>
      <p:sp>
        <p:nvSpPr>
          <p:cNvPr id="4" name="Slide Number Placeholder 3"/>
          <p:cNvSpPr>
            <a:spLocks noGrp="1"/>
          </p:cNvSpPr>
          <p:nvPr>
            <p:ph type="sldNum" sz="quarter" idx="5"/>
          </p:nvPr>
        </p:nvSpPr>
        <p:spPr/>
        <p:txBody>
          <a:bodyPr/>
          <a:lstStyle/>
          <a:p>
            <a:fld id="{9E3350E4-AAD7-4F37-BB94-DFFBBF99A2FB}" type="slidenum">
              <a:rPr lang="en-GB" smtClean="0"/>
              <a:t>25</a:t>
            </a:fld>
            <a:endParaRPr lang="en-GB"/>
          </a:p>
        </p:txBody>
      </p:sp>
    </p:spTree>
    <p:extLst>
      <p:ext uri="{BB962C8B-B14F-4D97-AF65-F5344CB8AC3E}">
        <p14:creationId xmlns:p14="http://schemas.microsoft.com/office/powerpoint/2010/main" val="860537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His request will then be notified to the admin of the company by email</a:t>
            </a:r>
          </a:p>
        </p:txBody>
      </p:sp>
      <p:sp>
        <p:nvSpPr>
          <p:cNvPr id="4" name="Slide Number Placeholder 3"/>
          <p:cNvSpPr>
            <a:spLocks noGrp="1"/>
          </p:cNvSpPr>
          <p:nvPr>
            <p:ph type="sldNum" sz="quarter" idx="5"/>
          </p:nvPr>
        </p:nvSpPr>
        <p:spPr/>
        <p:txBody>
          <a:bodyPr/>
          <a:lstStyle/>
          <a:p>
            <a:fld id="{9E3350E4-AAD7-4F37-BB94-DFFBBF99A2FB}" type="slidenum">
              <a:rPr lang="en-GB" smtClean="0"/>
              <a:t>26</a:t>
            </a:fld>
            <a:endParaRPr lang="en-GB"/>
          </a:p>
        </p:txBody>
      </p:sp>
    </p:spTree>
    <p:extLst>
      <p:ext uri="{BB962C8B-B14F-4D97-AF65-F5344CB8AC3E}">
        <p14:creationId xmlns:p14="http://schemas.microsoft.com/office/powerpoint/2010/main" val="1888620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 will then have to accept or refuse this application for membership. This allows the admin to have strict control over the people within their team.</a:t>
            </a:r>
          </a:p>
        </p:txBody>
      </p:sp>
      <p:sp>
        <p:nvSpPr>
          <p:cNvPr id="4" name="Slide Number Placeholder 3"/>
          <p:cNvSpPr>
            <a:spLocks noGrp="1"/>
          </p:cNvSpPr>
          <p:nvPr>
            <p:ph type="sldNum" sz="quarter" idx="5"/>
          </p:nvPr>
        </p:nvSpPr>
        <p:spPr/>
        <p:txBody>
          <a:bodyPr/>
          <a:lstStyle/>
          <a:p>
            <a:fld id="{9E3350E4-AAD7-4F37-BB94-DFFBBF99A2FB}" type="slidenum">
              <a:rPr lang="en-GB" smtClean="0"/>
              <a:t>27</a:t>
            </a:fld>
            <a:endParaRPr lang="en-GB"/>
          </a:p>
        </p:txBody>
      </p:sp>
    </p:spTree>
    <p:extLst>
      <p:ext uri="{BB962C8B-B14F-4D97-AF65-F5344CB8AC3E}">
        <p14:creationId xmlns:p14="http://schemas.microsoft.com/office/powerpoint/2010/main" val="2258791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the request has been accepted, the admin will then have full power and a 360° view of all the work carried out by the team in the field as well as KPIs calculated for all the campaigns.</a:t>
            </a:r>
          </a:p>
        </p:txBody>
      </p:sp>
      <p:sp>
        <p:nvSpPr>
          <p:cNvPr id="4" name="Slide Number Placeholder 3"/>
          <p:cNvSpPr>
            <a:spLocks noGrp="1"/>
          </p:cNvSpPr>
          <p:nvPr>
            <p:ph type="sldNum" sz="quarter" idx="5"/>
          </p:nvPr>
        </p:nvSpPr>
        <p:spPr/>
        <p:txBody>
          <a:bodyPr/>
          <a:lstStyle/>
          <a:p>
            <a:fld id="{9E3350E4-AAD7-4F37-BB94-DFFBBF99A2FB}" type="slidenum">
              <a:rPr lang="en-GB" smtClean="0"/>
              <a:t>28</a:t>
            </a:fld>
            <a:endParaRPr lang="en-GB"/>
          </a:p>
        </p:txBody>
      </p:sp>
    </p:spTree>
    <p:extLst>
      <p:ext uri="{BB962C8B-B14F-4D97-AF65-F5344CB8AC3E}">
        <p14:creationId xmlns:p14="http://schemas.microsoft.com/office/powerpoint/2010/main" val="3088953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N’hésitez pas à nous rejoindre sur SDT.TRAINING: </a:t>
            </a:r>
            <a:r>
              <a:rPr lang="fr-BE" sz="1200" kern="1200" dirty="0">
                <a:solidFill>
                  <a:schemeClr val="tx1"/>
                </a:solidFill>
                <a:effectLst/>
                <a:latin typeface="+mn-lt"/>
                <a:ea typeface="+mn-ea"/>
                <a:cs typeface="+mn-cs"/>
              </a:rPr>
              <a:t>« La plateforme des techniciens, responsables et managers de maintenance confinés à l’écoute et en soif d’apprendre. »</a:t>
            </a:r>
            <a:endParaRPr lang="en-GB" sz="1200" kern="1200" dirty="0">
              <a:solidFill>
                <a:schemeClr val="tx1"/>
              </a:solidFill>
              <a:effectLst/>
              <a:latin typeface="+mn-lt"/>
              <a:ea typeface="+mn-ea"/>
              <a:cs typeface="+mn-cs"/>
            </a:endParaRPr>
          </a:p>
          <a:p>
            <a:pPr lvl="0"/>
            <a:endParaRPr lang="fr-BE" dirty="0"/>
          </a:p>
          <a:p>
            <a:pPr lvl="0"/>
            <a:r>
              <a:rPr lang="fr-BE" dirty="0"/>
              <a:t>Lieu d’échange, de partage et d’apprentissage organisés autours des live webinars et de </a:t>
            </a:r>
            <a:r>
              <a:rPr lang="fr-BE" dirty="0" err="1"/>
              <a:t>quizzs</a:t>
            </a:r>
            <a:br>
              <a:rPr lang="fr-BE" dirty="0"/>
            </a:br>
            <a:endParaRPr lang="fr-BE" dirty="0"/>
          </a:p>
        </p:txBody>
      </p:sp>
      <p:sp>
        <p:nvSpPr>
          <p:cNvPr id="4" name="Slide Number Placeholder 3"/>
          <p:cNvSpPr>
            <a:spLocks noGrp="1"/>
          </p:cNvSpPr>
          <p:nvPr>
            <p:ph type="sldNum" sz="quarter" idx="10"/>
          </p:nvPr>
        </p:nvSpPr>
        <p:spPr/>
        <p:txBody>
          <a:bodyPr/>
          <a:lstStyle/>
          <a:p>
            <a:fld id="{C6AC2ABD-7900-4BAF-B3FE-DBACAB40C4A3}" type="slidenum">
              <a:rPr lang="fr-BE" smtClean="0"/>
              <a:t>29</a:t>
            </a:fld>
            <a:endParaRPr lang="fr-BE"/>
          </a:p>
        </p:txBody>
      </p:sp>
    </p:spTree>
    <p:extLst>
      <p:ext uri="{BB962C8B-B14F-4D97-AF65-F5344CB8AC3E}">
        <p14:creationId xmlns:p14="http://schemas.microsoft.com/office/powerpoint/2010/main" val="194608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err="1">
                <a:effectLst/>
                <a:latin typeface="var(--h2_typography-font-family)"/>
              </a:rPr>
              <a:t>LEAKReporter</a:t>
            </a:r>
            <a:r>
              <a:rPr lang="en-GB" b="1" i="0" dirty="0">
                <a:effectLst/>
                <a:latin typeface="var(--h2_typography-font-family)"/>
              </a:rPr>
              <a:t> is a mobile app and a </a:t>
            </a:r>
            <a:r>
              <a:rPr lang="en-GB" b="1" i="0" u="none" strike="noStrike" dirty="0">
                <a:effectLst/>
                <a:latin typeface="var(--h2_typography-font-family)"/>
                <a:hlinkClick r:id="rId3"/>
              </a:rPr>
              <a:t>web-platform</a:t>
            </a:r>
            <a:r>
              <a:rPr lang="en-GB" b="1" i="0" dirty="0">
                <a:effectLst/>
                <a:latin typeface="var(--h2_typography-font-family)"/>
              </a:rPr>
              <a:t> to detect, log, and generate reports that show how your initiatives contribute to a more sustainable environment.</a:t>
            </a:r>
          </a:p>
          <a:p>
            <a:endParaRPr lang="en-GB" dirty="0"/>
          </a:p>
          <a:p>
            <a:pPr algn="l"/>
            <a:r>
              <a:rPr lang="en-GB" b="1" i="0" dirty="0">
                <a:solidFill>
                  <a:srgbClr val="FFCC00"/>
                </a:solidFill>
                <a:effectLst/>
                <a:latin typeface="var(--h2_typography-font-family)"/>
              </a:rPr>
              <a:t>Measure</a:t>
            </a:r>
          </a:p>
          <a:p>
            <a:pPr algn="l"/>
            <a:r>
              <a:rPr lang="en-GB" b="0" i="0" dirty="0">
                <a:solidFill>
                  <a:srgbClr val="747474"/>
                </a:solidFill>
                <a:effectLst/>
                <a:latin typeface="PT Sans" panose="020B0503020203020204" pitchFamily="34" charset="0"/>
              </a:rPr>
              <a:t>The app allows for easy leak documentation. Take a picture of any leak within the app and input its ultrasonic reading.</a:t>
            </a:r>
          </a:p>
          <a:p>
            <a:pPr algn="l"/>
            <a:endParaRPr lang="en-GB" b="0" i="0" dirty="0">
              <a:solidFill>
                <a:srgbClr val="747474"/>
              </a:solidFill>
              <a:effectLst/>
              <a:latin typeface="PT Sans" panose="020B0503020203020204" pitchFamily="34" charset="0"/>
            </a:endParaRPr>
          </a:p>
          <a:p>
            <a:pPr algn="l"/>
            <a:r>
              <a:rPr lang="en-GB" b="1" i="0" dirty="0">
                <a:solidFill>
                  <a:srgbClr val="005195"/>
                </a:solidFill>
                <a:effectLst/>
                <a:latin typeface="var(--h2_typography-font-family)"/>
              </a:rPr>
              <a:t>Manage</a:t>
            </a:r>
          </a:p>
          <a:p>
            <a:pPr algn="l"/>
            <a:r>
              <a:rPr lang="en-GB" b="0" i="0" dirty="0">
                <a:solidFill>
                  <a:srgbClr val="747474"/>
                </a:solidFill>
                <a:effectLst/>
                <a:latin typeface="PT Sans" panose="020B0503020203020204" pitchFamily="34" charset="0"/>
              </a:rPr>
              <a:t>It makes the transition from creating surveys within the app or web browser, to searching for leaks out in the field fast and easy.</a:t>
            </a:r>
          </a:p>
          <a:p>
            <a:pPr algn="l"/>
            <a:endParaRPr lang="en-GB" b="0" i="0" dirty="0">
              <a:solidFill>
                <a:srgbClr val="747474"/>
              </a:solidFill>
              <a:effectLst/>
              <a:latin typeface="PT Sans" panose="020B0503020203020204" pitchFamily="34" charset="0"/>
            </a:endParaRPr>
          </a:p>
          <a:p>
            <a:pPr algn="l"/>
            <a:r>
              <a:rPr lang="en-GB" b="1" i="0" dirty="0">
                <a:solidFill>
                  <a:srgbClr val="005195"/>
                </a:solidFill>
                <a:effectLst/>
                <a:latin typeface="var(--h2_typography-font-family)"/>
              </a:rPr>
              <a:t>Master</a:t>
            </a:r>
          </a:p>
          <a:p>
            <a:pPr algn="l"/>
            <a:r>
              <a:rPr lang="en-GB" b="0" i="0" dirty="0">
                <a:solidFill>
                  <a:srgbClr val="747474"/>
                </a:solidFill>
                <a:effectLst/>
                <a:latin typeface="PT Sans" panose="020B0503020203020204" pitchFamily="34" charset="0"/>
              </a:rPr>
              <a:t>It takes all the </a:t>
            </a:r>
            <a:r>
              <a:rPr lang="en-GB" b="0" i="0" dirty="0" err="1">
                <a:solidFill>
                  <a:srgbClr val="747474"/>
                </a:solidFill>
                <a:effectLst/>
                <a:latin typeface="PT Sans" panose="020B0503020203020204" pitchFamily="34" charset="0"/>
              </a:rPr>
              <a:t>labor</a:t>
            </a:r>
            <a:r>
              <a:rPr lang="en-GB" b="0" i="0" dirty="0">
                <a:solidFill>
                  <a:srgbClr val="747474"/>
                </a:solidFill>
                <a:effectLst/>
                <a:latin typeface="PT Sans" panose="020B0503020203020204" pitchFamily="34" charset="0"/>
              </a:rPr>
              <a:t>, time and effort out of generating reports. Plug in your findings and let </a:t>
            </a:r>
            <a:r>
              <a:rPr lang="en-GB" b="0" i="0" dirty="0" err="1">
                <a:solidFill>
                  <a:srgbClr val="747474"/>
                </a:solidFill>
                <a:effectLst/>
                <a:latin typeface="PT Sans" panose="020B0503020203020204" pitchFamily="34" charset="0"/>
              </a:rPr>
              <a:t>LEAKReporter</a:t>
            </a:r>
            <a:r>
              <a:rPr lang="en-GB" b="0" i="0" dirty="0">
                <a:solidFill>
                  <a:srgbClr val="747474"/>
                </a:solidFill>
                <a:effectLst/>
                <a:latin typeface="PT Sans" panose="020B0503020203020204" pitchFamily="34" charset="0"/>
              </a:rPr>
              <a:t> create comprehensive, detailed reports for you.</a:t>
            </a:r>
          </a:p>
          <a:p>
            <a:pPr algn="l"/>
            <a:endParaRPr lang="en-GB" b="0" i="0" dirty="0">
              <a:solidFill>
                <a:srgbClr val="747474"/>
              </a:solidFill>
              <a:effectLst/>
              <a:latin typeface="PT Sans" panose="020B0503020203020204" pitchFamily="34" charset="0"/>
            </a:endParaRPr>
          </a:p>
          <a:p>
            <a:endParaRPr lang="en-GB" dirty="0"/>
          </a:p>
        </p:txBody>
      </p:sp>
      <p:sp>
        <p:nvSpPr>
          <p:cNvPr id="4" name="Slide Number Placeholder 3"/>
          <p:cNvSpPr>
            <a:spLocks noGrp="1"/>
          </p:cNvSpPr>
          <p:nvPr>
            <p:ph type="sldNum" sz="quarter" idx="5"/>
          </p:nvPr>
        </p:nvSpPr>
        <p:spPr/>
        <p:txBody>
          <a:bodyPr/>
          <a:lstStyle/>
          <a:p>
            <a:fld id="{9E3350E4-AAD7-4F37-BB94-DFFBBF99A2FB}" type="slidenum">
              <a:rPr lang="en-GB" smtClean="0"/>
              <a:t>4</a:t>
            </a:fld>
            <a:endParaRPr lang="en-GB"/>
          </a:p>
        </p:txBody>
      </p:sp>
    </p:spTree>
    <p:extLst>
      <p:ext uri="{BB962C8B-B14F-4D97-AF65-F5344CB8AC3E}">
        <p14:creationId xmlns:p14="http://schemas.microsoft.com/office/powerpoint/2010/main" val="947919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a:t>Today</a:t>
            </a:r>
            <a:r>
              <a:rPr lang="fr-BE" dirty="0"/>
              <a:t> once </a:t>
            </a:r>
            <a:r>
              <a:rPr lang="fr-BE" dirty="0" err="1"/>
              <a:t>downladed</a:t>
            </a:r>
            <a:endParaRPr lang="en-GB" dirty="0"/>
          </a:p>
        </p:txBody>
      </p:sp>
      <p:sp>
        <p:nvSpPr>
          <p:cNvPr id="4" name="Slide Number Placeholder 3"/>
          <p:cNvSpPr>
            <a:spLocks noGrp="1"/>
          </p:cNvSpPr>
          <p:nvPr>
            <p:ph type="sldNum" sz="quarter" idx="5"/>
          </p:nvPr>
        </p:nvSpPr>
        <p:spPr/>
        <p:txBody>
          <a:bodyPr/>
          <a:lstStyle/>
          <a:p>
            <a:fld id="{9E3350E4-AAD7-4F37-BB94-DFFBBF99A2FB}" type="slidenum">
              <a:rPr lang="en-GB" smtClean="0"/>
              <a:t>5</a:t>
            </a:fld>
            <a:endParaRPr lang="en-GB"/>
          </a:p>
        </p:txBody>
      </p:sp>
    </p:spTree>
    <p:extLst>
      <p:ext uri="{BB962C8B-B14F-4D97-AF65-F5344CB8AC3E}">
        <p14:creationId xmlns:p14="http://schemas.microsoft.com/office/powerpoint/2010/main" val="2632120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First </a:t>
            </a:r>
            <a:r>
              <a:rPr lang="fr-BE" dirty="0" err="1"/>
              <a:t>you</a:t>
            </a:r>
            <a:r>
              <a:rPr lang="fr-BE" dirty="0"/>
              <a:t> </a:t>
            </a:r>
            <a:r>
              <a:rPr lang="fr-BE" dirty="0" err="1"/>
              <a:t>create</a:t>
            </a:r>
            <a:r>
              <a:rPr lang="fr-BE" dirty="0"/>
              <a:t> an </a:t>
            </a:r>
            <a:r>
              <a:rPr lang="fr-BE" dirty="0" err="1"/>
              <a:t>account</a:t>
            </a:r>
            <a:endParaRPr lang="en-GB" dirty="0"/>
          </a:p>
        </p:txBody>
      </p:sp>
      <p:sp>
        <p:nvSpPr>
          <p:cNvPr id="4" name="Slide Number Placeholder 3"/>
          <p:cNvSpPr>
            <a:spLocks noGrp="1"/>
          </p:cNvSpPr>
          <p:nvPr>
            <p:ph type="sldNum" sz="quarter" idx="5"/>
          </p:nvPr>
        </p:nvSpPr>
        <p:spPr/>
        <p:txBody>
          <a:bodyPr/>
          <a:lstStyle/>
          <a:p>
            <a:fld id="{9E3350E4-AAD7-4F37-BB94-DFFBBF99A2FB}" type="slidenum">
              <a:rPr lang="en-GB" smtClean="0"/>
              <a:t>6</a:t>
            </a:fld>
            <a:endParaRPr lang="en-GB"/>
          </a:p>
        </p:txBody>
      </p:sp>
    </p:spTree>
    <p:extLst>
      <p:ext uri="{BB962C8B-B14F-4D97-AF65-F5344CB8AC3E}">
        <p14:creationId xmlns:p14="http://schemas.microsoft.com/office/powerpoint/2010/main" val="2482869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 for each user there is a database.</a:t>
            </a:r>
          </a:p>
        </p:txBody>
      </p:sp>
      <p:sp>
        <p:nvSpPr>
          <p:cNvPr id="4" name="Slide Number Placeholder 3"/>
          <p:cNvSpPr>
            <a:spLocks noGrp="1"/>
          </p:cNvSpPr>
          <p:nvPr>
            <p:ph type="sldNum" sz="quarter" idx="5"/>
          </p:nvPr>
        </p:nvSpPr>
        <p:spPr/>
        <p:txBody>
          <a:bodyPr/>
          <a:lstStyle/>
          <a:p>
            <a:fld id="{9E3350E4-AAD7-4F37-BB94-DFFBBF99A2FB}" type="slidenum">
              <a:rPr lang="en-GB" smtClean="0"/>
              <a:t>7</a:t>
            </a:fld>
            <a:endParaRPr lang="en-GB"/>
          </a:p>
        </p:txBody>
      </p:sp>
    </p:spTree>
    <p:extLst>
      <p:ext uri="{BB962C8B-B14F-4D97-AF65-F5344CB8AC3E}">
        <p14:creationId xmlns:p14="http://schemas.microsoft.com/office/powerpoint/2010/main" val="2479806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some large organizations with multiple </a:t>
            </a:r>
            <a:r>
              <a:rPr lang="en-GB" dirty="0" err="1"/>
              <a:t>LEAKReporter</a:t>
            </a:r>
            <a:r>
              <a:rPr lang="en-GB" dirty="0"/>
              <a:t> users, managing the team's work can be complicated to manage because…</a:t>
            </a:r>
          </a:p>
        </p:txBody>
      </p:sp>
      <p:sp>
        <p:nvSpPr>
          <p:cNvPr id="4" name="Slide Number Placeholder 3"/>
          <p:cNvSpPr>
            <a:spLocks noGrp="1"/>
          </p:cNvSpPr>
          <p:nvPr>
            <p:ph type="sldNum" sz="quarter" idx="5"/>
          </p:nvPr>
        </p:nvSpPr>
        <p:spPr/>
        <p:txBody>
          <a:bodyPr/>
          <a:lstStyle/>
          <a:p>
            <a:fld id="{9E3350E4-AAD7-4F37-BB94-DFFBBF99A2FB}" type="slidenum">
              <a:rPr lang="en-GB" smtClean="0"/>
              <a:t>8</a:t>
            </a:fld>
            <a:endParaRPr lang="en-GB"/>
          </a:p>
        </p:txBody>
      </p:sp>
    </p:spTree>
    <p:extLst>
      <p:ext uri="{BB962C8B-B14F-4D97-AF65-F5344CB8AC3E}">
        <p14:creationId xmlns:p14="http://schemas.microsoft.com/office/powerpoint/2010/main" val="2536081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application had not been designed to manage several databases within a single account.</a:t>
            </a:r>
          </a:p>
        </p:txBody>
      </p:sp>
      <p:sp>
        <p:nvSpPr>
          <p:cNvPr id="4" name="Slide Number Placeholder 3"/>
          <p:cNvSpPr>
            <a:spLocks noGrp="1"/>
          </p:cNvSpPr>
          <p:nvPr>
            <p:ph type="sldNum" sz="quarter" idx="5"/>
          </p:nvPr>
        </p:nvSpPr>
        <p:spPr/>
        <p:txBody>
          <a:bodyPr/>
          <a:lstStyle/>
          <a:p>
            <a:fld id="{9E3350E4-AAD7-4F37-BB94-DFFBBF99A2FB}" type="slidenum">
              <a:rPr lang="en-GB" smtClean="0"/>
              <a:t>9</a:t>
            </a:fld>
            <a:endParaRPr lang="en-GB"/>
          </a:p>
        </p:txBody>
      </p:sp>
    </p:spTree>
    <p:extLst>
      <p:ext uri="{BB962C8B-B14F-4D97-AF65-F5344CB8AC3E}">
        <p14:creationId xmlns:p14="http://schemas.microsoft.com/office/powerpoint/2010/main" val="4046614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this reason, we were frequently challenged by the energy manager or the </a:t>
            </a:r>
            <a:r>
              <a:rPr lang="en-GB" dirty="0" err="1"/>
              <a:t>realiability</a:t>
            </a:r>
            <a:r>
              <a:rPr lang="en-GB" dirty="0"/>
              <a:t> leader concerned about how to manage teamwork.</a:t>
            </a:r>
          </a:p>
        </p:txBody>
      </p:sp>
      <p:sp>
        <p:nvSpPr>
          <p:cNvPr id="4" name="Slide Number Placeholder 3"/>
          <p:cNvSpPr>
            <a:spLocks noGrp="1"/>
          </p:cNvSpPr>
          <p:nvPr>
            <p:ph type="sldNum" sz="quarter" idx="5"/>
          </p:nvPr>
        </p:nvSpPr>
        <p:spPr/>
        <p:txBody>
          <a:bodyPr/>
          <a:lstStyle/>
          <a:p>
            <a:fld id="{9E3350E4-AAD7-4F37-BB94-DFFBBF99A2FB}" type="slidenum">
              <a:rPr lang="en-GB" smtClean="0"/>
              <a:t>10</a:t>
            </a:fld>
            <a:endParaRPr lang="en-GB"/>
          </a:p>
        </p:txBody>
      </p:sp>
    </p:spTree>
    <p:extLst>
      <p:ext uri="{BB962C8B-B14F-4D97-AF65-F5344CB8AC3E}">
        <p14:creationId xmlns:p14="http://schemas.microsoft.com/office/powerpoint/2010/main" val="404978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8B25-5795-46FE-A52B-1B77CDB18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268BF5C-8B1E-4204-A78A-91CF549A30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38EE30-5630-428B-80EC-07E90E534EB5}"/>
              </a:ext>
            </a:extLst>
          </p:cNvPr>
          <p:cNvSpPr>
            <a:spLocks noGrp="1"/>
          </p:cNvSpPr>
          <p:nvPr>
            <p:ph type="dt" sz="half" idx="10"/>
          </p:nvPr>
        </p:nvSpPr>
        <p:spPr/>
        <p:txBody>
          <a:bodyPr/>
          <a:lstStyle/>
          <a:p>
            <a:fld id="{C1D206C5-3377-4899-95FE-5A189A5DBA97}" type="datetimeFigureOut">
              <a:rPr lang="en-GB" smtClean="0"/>
              <a:t>12/05/2022</a:t>
            </a:fld>
            <a:endParaRPr lang="en-GB"/>
          </a:p>
        </p:txBody>
      </p:sp>
      <p:sp>
        <p:nvSpPr>
          <p:cNvPr id="5" name="Footer Placeholder 4">
            <a:extLst>
              <a:ext uri="{FF2B5EF4-FFF2-40B4-BE49-F238E27FC236}">
                <a16:creationId xmlns:a16="http://schemas.microsoft.com/office/drawing/2014/main" id="{97B1F45A-CB15-4A55-808E-F23E77B1F2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203C59-9B23-4FA8-968B-4486E191C405}"/>
              </a:ext>
            </a:extLst>
          </p:cNvPr>
          <p:cNvSpPr>
            <a:spLocks noGrp="1"/>
          </p:cNvSpPr>
          <p:nvPr>
            <p:ph type="sldNum" sz="quarter" idx="12"/>
          </p:nvPr>
        </p:nvSpPr>
        <p:spPr/>
        <p:txBody>
          <a:bodyPr/>
          <a:lstStyle/>
          <a:p>
            <a:fld id="{E57B1A2A-BD42-4D2D-8DE0-F78A69866E83}" type="slidenum">
              <a:rPr lang="en-GB" smtClean="0"/>
              <a:t>‹#›</a:t>
            </a:fld>
            <a:endParaRPr lang="en-GB"/>
          </a:p>
        </p:txBody>
      </p:sp>
    </p:spTree>
    <p:extLst>
      <p:ext uri="{BB962C8B-B14F-4D97-AF65-F5344CB8AC3E}">
        <p14:creationId xmlns:p14="http://schemas.microsoft.com/office/powerpoint/2010/main" val="3258291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F4E0286-2A78-48F7-A09C-0AC90250B6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92895"/>
            <a:ext cx="9144000" cy="1402251"/>
          </a:xfrm>
          <a:prstGeom prst="rect">
            <a:avLst/>
          </a:prstGeom>
        </p:spPr>
        <p:txBody>
          <a:bodyPr vert="horz" lIns="0" tIns="0" rIns="0" bIns="0" rtlCol="0" anchor="b" anchorCtr="0">
            <a:normAutofit/>
          </a:bodyPr>
          <a:lstStyle>
            <a:lvl1pPr>
              <a:defRPr lang="fr-BE" dirty="0">
                <a:solidFill>
                  <a:schemeClr val="bg1"/>
                </a:solidFill>
              </a:defRPr>
            </a:lvl1pPr>
          </a:lstStyle>
          <a:p>
            <a:pPr lvl="0"/>
            <a:r>
              <a:rPr lang="en-US" dirty="0"/>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3933056"/>
            <a:ext cx="9144000" cy="1728192"/>
          </a:xfrm>
          <a:prstGeom prst="rect">
            <a:avLst/>
          </a:prstGeom>
        </p:spPr>
        <p:txBody>
          <a:bodyPr lIns="36000"/>
          <a:lstStyle>
            <a:lvl1pPr marL="0" indent="0">
              <a:buNone/>
              <a:defRPr lang="fr-BE" sz="3200" dirty="0">
                <a:solidFill>
                  <a:srgbClr val="FFC000"/>
                </a:solidFill>
              </a:defRPr>
            </a:lvl1pPr>
          </a:lstStyle>
          <a:p>
            <a:pPr marL="228600" lvl="0" indent="-228600"/>
            <a:r>
              <a:rPr lang="en-US" dirty="0"/>
              <a:t>Click to edit Master subtitle style</a:t>
            </a:r>
            <a:endParaRPr lang="fr-BE" dirty="0"/>
          </a:p>
        </p:txBody>
      </p:sp>
      <p:cxnSp>
        <p:nvCxnSpPr>
          <p:cNvPr id="8" name="Straight Connector 7">
            <a:extLst>
              <a:ext uri="{FF2B5EF4-FFF2-40B4-BE49-F238E27FC236}">
                <a16:creationId xmlns:a16="http://schemas.microsoft.com/office/drawing/2014/main" id="{51AC20E0-8787-42B3-AD06-017D47CDE6B0}"/>
              </a:ext>
            </a:extLst>
          </p:cNvPr>
          <p:cNvCxnSpPr/>
          <p:nvPr userDrawn="1"/>
        </p:nvCxnSpPr>
        <p:spPr>
          <a:xfrm>
            <a:off x="2063552" y="3898197"/>
            <a:ext cx="1058517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grass, sky, outdoor&#10;&#10;Description automatically generated">
            <a:extLst>
              <a:ext uri="{FF2B5EF4-FFF2-40B4-BE49-F238E27FC236}">
                <a16:creationId xmlns:a16="http://schemas.microsoft.com/office/drawing/2014/main" id="{BF639A3C-C1E4-4899-B51F-76F308DB5C32}"/>
              </a:ext>
            </a:extLst>
          </p:cNvPr>
          <p:cNvPicPr>
            <a:picLocks noChangeAspect="1"/>
          </p:cNvPicPr>
          <p:nvPr userDrawn="1"/>
        </p:nvPicPr>
        <p:blipFill rotWithShape="1">
          <a:blip r:embed="rId3">
            <a:duotone>
              <a:prstClr val="black"/>
              <a:schemeClr val="accent5">
                <a:tint val="45000"/>
                <a:satMod val="400000"/>
              </a:schemeClr>
            </a:duotone>
            <a:alphaModFix amt="10000"/>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Tree>
    <p:extLst>
      <p:ext uri="{BB962C8B-B14F-4D97-AF65-F5344CB8AC3E}">
        <p14:creationId xmlns:p14="http://schemas.microsoft.com/office/powerpoint/2010/main" val="3616092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F4E0286-2A78-48F7-A09C-0AC90250B6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92895"/>
            <a:ext cx="9144000" cy="1402251"/>
          </a:xfrm>
          <a:prstGeom prst="rect">
            <a:avLst/>
          </a:prstGeom>
        </p:spPr>
        <p:txBody>
          <a:bodyPr vert="horz" lIns="0" tIns="0" rIns="0" bIns="0" rtlCol="0" anchor="b" anchorCtr="0">
            <a:normAutofit/>
          </a:bodyPr>
          <a:lstStyle>
            <a:lvl1pPr>
              <a:defRPr lang="fr-BE" dirty="0">
                <a:solidFill>
                  <a:schemeClr val="bg1"/>
                </a:solidFill>
              </a:defRPr>
            </a:lvl1pPr>
          </a:lstStyle>
          <a:p>
            <a:pPr lvl="0"/>
            <a:r>
              <a:rPr lang="en-US" dirty="0"/>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3933056"/>
            <a:ext cx="9144000" cy="1728192"/>
          </a:xfrm>
          <a:prstGeom prst="rect">
            <a:avLst/>
          </a:prstGeom>
        </p:spPr>
        <p:txBody>
          <a:bodyPr lIns="36000"/>
          <a:lstStyle>
            <a:lvl1pPr marL="0" indent="0">
              <a:buNone/>
              <a:defRPr lang="fr-BE" sz="3200" dirty="0">
                <a:solidFill>
                  <a:srgbClr val="FFC000"/>
                </a:solidFill>
              </a:defRPr>
            </a:lvl1pPr>
          </a:lstStyle>
          <a:p>
            <a:pPr marL="228600" lvl="0" indent="-228600"/>
            <a:r>
              <a:rPr lang="en-US" dirty="0"/>
              <a:t>Click to edit Master subtitle style</a:t>
            </a:r>
            <a:endParaRPr lang="fr-BE" dirty="0"/>
          </a:p>
        </p:txBody>
      </p:sp>
      <p:cxnSp>
        <p:nvCxnSpPr>
          <p:cNvPr id="8" name="Straight Connector 7">
            <a:extLst>
              <a:ext uri="{FF2B5EF4-FFF2-40B4-BE49-F238E27FC236}">
                <a16:creationId xmlns:a16="http://schemas.microsoft.com/office/drawing/2014/main" id="{51AC20E0-8787-42B3-AD06-017D47CDE6B0}"/>
              </a:ext>
            </a:extLst>
          </p:cNvPr>
          <p:cNvCxnSpPr/>
          <p:nvPr userDrawn="1"/>
        </p:nvCxnSpPr>
        <p:spPr>
          <a:xfrm>
            <a:off x="2063552" y="3898197"/>
            <a:ext cx="1058517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Picture 6" descr="Graphical user interface&#10;&#10;Description automatically generated">
            <a:extLst>
              <a:ext uri="{FF2B5EF4-FFF2-40B4-BE49-F238E27FC236}">
                <a16:creationId xmlns:a16="http://schemas.microsoft.com/office/drawing/2014/main" id="{F4DC2ABF-6567-4C20-8B70-FFAC66AF7999}"/>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t="25885" b="34076"/>
          <a:stretch/>
        </p:blipFill>
        <p:spPr>
          <a:xfrm>
            <a:off x="0" y="0"/>
            <a:ext cx="12192000" cy="6857998"/>
          </a:xfrm>
          <a:prstGeom prst="rect">
            <a:avLst/>
          </a:prstGeom>
        </p:spPr>
      </p:pic>
    </p:spTree>
    <p:extLst>
      <p:ext uri="{BB962C8B-B14F-4D97-AF65-F5344CB8AC3E}">
        <p14:creationId xmlns:p14="http://schemas.microsoft.com/office/powerpoint/2010/main" val="3751310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2457F1-825F-4474-9936-844A0A8BDD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a:xfrm>
            <a:off x="0" y="6597352"/>
            <a:ext cx="623392" cy="260648"/>
          </a:xfrm>
          <a:prstGeom prst="rect">
            <a:avLst/>
          </a:prstGeom>
        </p:spPr>
        <p:txBody>
          <a:bodyPr/>
          <a:lstStyle/>
          <a:p>
            <a:fld id="{1ED689DE-93AF-412C-BCCB-04934BF551E6}" type="slidenum">
              <a:rPr lang="fr-BE" smtClean="0"/>
              <a:pPr/>
              <a:t>‹#›</a:t>
            </a:fld>
            <a:endParaRPr lang="fr-BE"/>
          </a:p>
        </p:txBody>
      </p:sp>
      <p:pic>
        <p:nvPicPr>
          <p:cNvPr id="6" name="Picture 5">
            <a:extLst>
              <a:ext uri="{FF2B5EF4-FFF2-40B4-BE49-F238E27FC236}">
                <a16:creationId xmlns:a16="http://schemas.microsoft.com/office/drawing/2014/main" id="{DB3ED6E5-7F3C-4211-A3E8-7EB081DF752F}"/>
              </a:ext>
            </a:extLst>
          </p:cNvPr>
          <p:cNvPicPr>
            <a:picLocks noChangeAspect="1"/>
          </p:cNvPicPr>
          <p:nvPr userDrawn="1"/>
        </p:nvPicPr>
        <p:blipFill rotWithShape="1">
          <a:blip r:embed="rId3">
            <a:alphaModFix amt="11000"/>
          </a:blip>
          <a:srcRect t="22039" b="12914"/>
          <a:stretch/>
        </p:blipFill>
        <p:spPr>
          <a:xfrm>
            <a:off x="0" y="0"/>
            <a:ext cx="12192000" cy="6858000"/>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A03B2A88-10C3-445C-88A8-3364644112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726474" y="-260648"/>
            <a:ext cx="4881542" cy="6858000"/>
          </a:xfrm>
          <a:prstGeom prst="rect">
            <a:avLst/>
          </a:prstGeom>
        </p:spPr>
      </p:pic>
    </p:spTree>
    <p:extLst>
      <p:ext uri="{BB962C8B-B14F-4D97-AF65-F5344CB8AC3E}">
        <p14:creationId xmlns:p14="http://schemas.microsoft.com/office/powerpoint/2010/main" val="1153741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2457F1-825F-4474-9936-844A0A8BDD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Slide Number Placeholder 2"/>
          <p:cNvSpPr>
            <a:spLocks noGrp="1"/>
          </p:cNvSpPr>
          <p:nvPr>
            <p:ph type="sldNum" sz="quarter" idx="10"/>
          </p:nvPr>
        </p:nvSpPr>
        <p:spPr>
          <a:xfrm>
            <a:off x="0" y="6597352"/>
            <a:ext cx="623392" cy="260648"/>
          </a:xfrm>
          <a:prstGeom prst="rect">
            <a:avLst/>
          </a:prstGeom>
        </p:spPr>
        <p:txBody>
          <a:bodyPr/>
          <a:lstStyle/>
          <a:p>
            <a:fld id="{1ED689DE-93AF-412C-BCCB-04934BF551E6}" type="slidenum">
              <a:rPr lang="fr-BE" smtClean="0"/>
              <a:pPr/>
              <a:t>‹#›</a:t>
            </a:fld>
            <a:endParaRPr lang="fr-BE"/>
          </a:p>
        </p:txBody>
      </p:sp>
      <p:pic>
        <p:nvPicPr>
          <p:cNvPr id="9" name="Picture 8" descr="Graphical user interface&#10;&#10;Description automatically generated">
            <a:extLst>
              <a:ext uri="{FF2B5EF4-FFF2-40B4-BE49-F238E27FC236}">
                <a16:creationId xmlns:a16="http://schemas.microsoft.com/office/drawing/2014/main" id="{82C0549A-C6AF-486B-A588-624D5A32BC07}"/>
              </a:ext>
            </a:extLst>
          </p:cNvPr>
          <p:cNvPicPr>
            <a:picLocks noChangeAspect="1"/>
          </p:cNvPicPr>
          <p:nvPr userDrawn="1"/>
        </p:nvPicPr>
        <p:blipFill rotWithShape="1">
          <a:blip r:embed="rId3">
            <a:alphaModFix amt="15000"/>
            <a:extLst>
              <a:ext uri="{28A0092B-C50C-407E-A947-70E740481C1C}">
                <a14:useLocalDpi xmlns:a14="http://schemas.microsoft.com/office/drawing/2010/main" val="0"/>
              </a:ext>
            </a:extLst>
          </a:blip>
          <a:srcRect t="25885" b="34076"/>
          <a:stretch/>
        </p:blipFill>
        <p:spPr>
          <a:xfrm>
            <a:off x="0" y="0"/>
            <a:ext cx="12192000" cy="6857998"/>
          </a:xfrm>
          <a:prstGeom prst="rect">
            <a:avLst/>
          </a:prstGeom>
        </p:spPr>
      </p:pic>
    </p:spTree>
    <p:extLst>
      <p:ext uri="{BB962C8B-B14F-4D97-AF65-F5344CB8AC3E}">
        <p14:creationId xmlns:p14="http://schemas.microsoft.com/office/powerpoint/2010/main" val="1290712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tacked Titl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DB56F2-93CB-468C-821F-1EAA3740CC8F}"/>
              </a:ext>
            </a:extLst>
          </p:cNvPr>
          <p:cNvSpPr/>
          <p:nvPr userDrawn="1"/>
        </p:nvSpPr>
        <p:spPr>
          <a:xfrm>
            <a:off x="4266281" y="1529791"/>
            <a:ext cx="45719" cy="2387600"/>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3">
            <a:extLst>
              <a:ext uri="{FF2B5EF4-FFF2-40B4-BE49-F238E27FC236}">
                <a16:creationId xmlns:a16="http://schemas.microsoft.com/office/drawing/2014/main" id="{7E3D4F35-F617-4A01-AEAA-006B4DD75384}"/>
              </a:ext>
            </a:extLst>
          </p:cNvPr>
          <p:cNvSpPr>
            <a:spLocks noGrp="1"/>
          </p:cNvSpPr>
          <p:nvPr>
            <p:ph sz="half" idx="2"/>
          </p:nvPr>
        </p:nvSpPr>
        <p:spPr>
          <a:xfrm>
            <a:off x="899262" y="2024424"/>
            <a:ext cx="3041674" cy="1565346"/>
          </a:xfrm>
        </p:spPr>
        <p:txBody>
          <a:bodyPr anchor="ctr" anchorCtr="0"/>
          <a:lstStyle>
            <a:lvl1pPr marL="0" indent="0" algn="r">
              <a:buNone/>
              <a:defRPr>
                <a:solidFill>
                  <a:schemeClr val="bg1"/>
                </a:solidFill>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59BABFE9-5DBB-4570-8C48-2B7439450C99}"/>
              </a:ext>
            </a:extLst>
          </p:cNvPr>
          <p:cNvSpPr>
            <a:spLocks noGrp="1"/>
          </p:cNvSpPr>
          <p:nvPr>
            <p:ph type="title" hasCustomPrompt="1"/>
          </p:nvPr>
        </p:nvSpPr>
        <p:spPr>
          <a:xfrm>
            <a:off x="4637345" y="1656548"/>
            <a:ext cx="4853503" cy="2153214"/>
          </a:xfrm>
        </p:spPr>
        <p:txBody>
          <a:bodyPr>
            <a:noAutofit/>
          </a:bodyPr>
          <a:lstStyle>
            <a:lvl1pPr algn="l">
              <a:defRPr sz="5900" b="1">
                <a:solidFill>
                  <a:schemeClr val="bg1"/>
                </a:solidFill>
                <a:latin typeface="+mn-lt"/>
              </a:defRPr>
            </a:lvl1pPr>
          </a:lstStyle>
          <a:p>
            <a:r>
              <a:rPr lang="en-US" dirty="0"/>
              <a:t>Click to edit title or subtitle</a:t>
            </a:r>
          </a:p>
        </p:txBody>
      </p:sp>
    </p:spTree>
    <p:extLst>
      <p:ext uri="{BB962C8B-B14F-4D97-AF65-F5344CB8AC3E}">
        <p14:creationId xmlns:p14="http://schemas.microsoft.com/office/powerpoint/2010/main" val="370272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tacke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14734D-3548-431D-8A06-9C94DAA243B6}"/>
              </a:ext>
            </a:extLst>
          </p:cNvPr>
          <p:cNvSpPr/>
          <p:nvPr userDrawn="1"/>
        </p:nvSpPr>
        <p:spPr>
          <a:xfrm>
            <a:off x="5343076" y="1668425"/>
            <a:ext cx="45719" cy="238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3">
            <a:extLst>
              <a:ext uri="{FF2B5EF4-FFF2-40B4-BE49-F238E27FC236}">
                <a16:creationId xmlns:a16="http://schemas.microsoft.com/office/drawing/2014/main" id="{1B1E4E46-2C25-418C-AC9F-43B13EDEC8A8}"/>
              </a:ext>
            </a:extLst>
          </p:cNvPr>
          <p:cNvSpPr>
            <a:spLocks noGrp="1"/>
          </p:cNvSpPr>
          <p:nvPr>
            <p:ph sz="half" idx="2"/>
          </p:nvPr>
        </p:nvSpPr>
        <p:spPr>
          <a:xfrm>
            <a:off x="5653418" y="1668425"/>
            <a:ext cx="5125319" cy="3208375"/>
          </a:xfrm>
        </p:spPr>
        <p:txBody>
          <a:bodyPr/>
          <a:lstStyle>
            <a:lvl1pPr marL="228600" indent="-228600">
              <a:buClr>
                <a:schemeClr val="accent4"/>
              </a:buClr>
              <a:buFont typeface="Arial" panose="020B0604020202020204" pitchFamily="34" charset="0"/>
              <a:buChar char="•"/>
              <a:defRPr sz="2400">
                <a:solidFill>
                  <a:schemeClr val="bg1"/>
                </a:solidFill>
              </a:defRPr>
            </a:lvl1pPr>
            <a:lvl2pPr marL="685800" indent="-228600">
              <a:buClr>
                <a:schemeClr val="accent4"/>
              </a:buClr>
              <a:buFont typeface="Arial" panose="020B0604020202020204" pitchFamily="34" charset="0"/>
              <a:buChar char="•"/>
              <a:defRPr sz="2000">
                <a:solidFill>
                  <a:schemeClr val="bg1"/>
                </a:solidFill>
              </a:defRPr>
            </a:lvl2pPr>
            <a:lvl3pPr marL="1143000" indent="-228600">
              <a:buClr>
                <a:schemeClr val="accent4"/>
              </a:buClr>
              <a:buFont typeface="Arial" panose="020B0604020202020204" pitchFamily="34" charset="0"/>
              <a:buChar char="•"/>
              <a:defRPr sz="1600">
                <a:solidFill>
                  <a:schemeClr val="bg1"/>
                </a:solidFill>
              </a:defRPr>
            </a:lvl3pPr>
            <a:lvl4pPr marL="1600200" indent="-228600">
              <a:buClr>
                <a:schemeClr val="accent4"/>
              </a:buClr>
              <a:buFont typeface="Arial" panose="020B0604020202020204" pitchFamily="34" charset="0"/>
              <a:buChar char="•"/>
              <a:defRPr sz="14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8421CE7E-130E-42B5-818D-895567E2F089}"/>
              </a:ext>
            </a:extLst>
          </p:cNvPr>
          <p:cNvSpPr>
            <a:spLocks noGrp="1"/>
          </p:cNvSpPr>
          <p:nvPr>
            <p:ph type="title"/>
          </p:nvPr>
        </p:nvSpPr>
        <p:spPr>
          <a:xfrm>
            <a:off x="1008691" y="1668425"/>
            <a:ext cx="4069761" cy="2387600"/>
          </a:xfrm>
        </p:spPr>
        <p:txBody>
          <a:bodyPr>
            <a:normAutofit/>
          </a:bodyPr>
          <a:lstStyle>
            <a:lvl1pPr algn="r">
              <a:defRPr sz="4400" b="1">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1851078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cked Titl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DB56F2-93CB-468C-821F-1EAA3740CC8F}"/>
              </a:ext>
            </a:extLst>
          </p:cNvPr>
          <p:cNvSpPr/>
          <p:nvPr userDrawn="1"/>
        </p:nvSpPr>
        <p:spPr>
          <a:xfrm>
            <a:off x="4266281" y="1529791"/>
            <a:ext cx="45719" cy="2387600"/>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3">
            <a:extLst>
              <a:ext uri="{FF2B5EF4-FFF2-40B4-BE49-F238E27FC236}">
                <a16:creationId xmlns:a16="http://schemas.microsoft.com/office/drawing/2014/main" id="{7E3D4F35-F617-4A01-AEAA-006B4DD75384}"/>
              </a:ext>
            </a:extLst>
          </p:cNvPr>
          <p:cNvSpPr>
            <a:spLocks noGrp="1"/>
          </p:cNvSpPr>
          <p:nvPr>
            <p:ph sz="half" idx="2"/>
          </p:nvPr>
        </p:nvSpPr>
        <p:spPr>
          <a:xfrm>
            <a:off x="899262" y="2024424"/>
            <a:ext cx="3041674" cy="1565346"/>
          </a:xfrm>
        </p:spPr>
        <p:txBody>
          <a:bodyPr anchor="ctr" anchorCtr="0"/>
          <a:lstStyle>
            <a:lvl1pPr marL="0" indent="0" algn="r">
              <a:buNone/>
              <a:defRPr>
                <a:solidFill>
                  <a:schemeClr val="bg1"/>
                </a:solidFill>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59BABFE9-5DBB-4570-8C48-2B7439450C99}"/>
              </a:ext>
            </a:extLst>
          </p:cNvPr>
          <p:cNvSpPr>
            <a:spLocks noGrp="1"/>
          </p:cNvSpPr>
          <p:nvPr>
            <p:ph type="title" hasCustomPrompt="1"/>
          </p:nvPr>
        </p:nvSpPr>
        <p:spPr>
          <a:xfrm>
            <a:off x="4637345" y="1656548"/>
            <a:ext cx="4853503" cy="2153214"/>
          </a:xfrm>
        </p:spPr>
        <p:txBody>
          <a:bodyPr>
            <a:noAutofit/>
          </a:bodyPr>
          <a:lstStyle>
            <a:lvl1pPr algn="l">
              <a:defRPr sz="5900" b="1">
                <a:solidFill>
                  <a:schemeClr val="bg1"/>
                </a:solidFill>
                <a:latin typeface="+mn-lt"/>
              </a:defRPr>
            </a:lvl1pPr>
          </a:lstStyle>
          <a:p>
            <a:r>
              <a:rPr lang="en-US" dirty="0"/>
              <a:t>Click to edit title or subtitle</a:t>
            </a:r>
          </a:p>
        </p:txBody>
      </p:sp>
    </p:spTree>
    <p:extLst>
      <p:ext uri="{BB962C8B-B14F-4D97-AF65-F5344CB8AC3E}">
        <p14:creationId xmlns:p14="http://schemas.microsoft.com/office/powerpoint/2010/main" val="4230937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Titl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7C27E73-A0AD-4ABD-838E-8B2D89501B2D}"/>
              </a:ext>
            </a:extLst>
          </p:cNvPr>
          <p:cNvSpPr>
            <a:spLocks noGrp="1"/>
          </p:cNvSpPr>
          <p:nvPr>
            <p:ph type="title"/>
          </p:nvPr>
        </p:nvSpPr>
        <p:spPr>
          <a:xfrm>
            <a:off x="838200" y="2103437"/>
            <a:ext cx="10515600" cy="1325563"/>
          </a:xfrm>
        </p:spPr>
        <p:txBody>
          <a:bodyPr>
            <a:normAutofit/>
          </a:bodyPr>
          <a:lstStyle>
            <a:lvl1pPr algn="ctr">
              <a:defRPr sz="6000" b="1">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994040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cke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14734D-3548-431D-8A06-9C94DAA243B6}"/>
              </a:ext>
            </a:extLst>
          </p:cNvPr>
          <p:cNvSpPr/>
          <p:nvPr userDrawn="1"/>
        </p:nvSpPr>
        <p:spPr>
          <a:xfrm>
            <a:off x="5343076" y="1668425"/>
            <a:ext cx="45719" cy="238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3">
            <a:extLst>
              <a:ext uri="{FF2B5EF4-FFF2-40B4-BE49-F238E27FC236}">
                <a16:creationId xmlns:a16="http://schemas.microsoft.com/office/drawing/2014/main" id="{1B1E4E46-2C25-418C-AC9F-43B13EDEC8A8}"/>
              </a:ext>
            </a:extLst>
          </p:cNvPr>
          <p:cNvSpPr>
            <a:spLocks noGrp="1"/>
          </p:cNvSpPr>
          <p:nvPr>
            <p:ph sz="half" idx="2"/>
          </p:nvPr>
        </p:nvSpPr>
        <p:spPr>
          <a:xfrm>
            <a:off x="5653418" y="1668425"/>
            <a:ext cx="5125319" cy="3208375"/>
          </a:xfrm>
        </p:spPr>
        <p:txBody>
          <a:bodyPr/>
          <a:lstStyle>
            <a:lvl1pPr marL="228600" indent="-228600">
              <a:buClr>
                <a:schemeClr val="accent4"/>
              </a:buClr>
              <a:buFont typeface="Arial" panose="020B0604020202020204" pitchFamily="34" charset="0"/>
              <a:buChar char="•"/>
              <a:defRPr sz="2400">
                <a:solidFill>
                  <a:schemeClr val="bg1"/>
                </a:solidFill>
              </a:defRPr>
            </a:lvl1pPr>
            <a:lvl2pPr marL="685800" indent="-228600">
              <a:buClr>
                <a:schemeClr val="accent4"/>
              </a:buClr>
              <a:buFont typeface="Arial" panose="020B0604020202020204" pitchFamily="34" charset="0"/>
              <a:buChar char="•"/>
              <a:defRPr sz="2000">
                <a:solidFill>
                  <a:schemeClr val="bg1"/>
                </a:solidFill>
              </a:defRPr>
            </a:lvl2pPr>
            <a:lvl3pPr marL="1143000" indent="-228600">
              <a:buClr>
                <a:schemeClr val="accent4"/>
              </a:buClr>
              <a:buFont typeface="Arial" panose="020B0604020202020204" pitchFamily="34" charset="0"/>
              <a:buChar char="•"/>
              <a:defRPr sz="1600">
                <a:solidFill>
                  <a:schemeClr val="bg1"/>
                </a:solidFill>
              </a:defRPr>
            </a:lvl3pPr>
            <a:lvl4pPr marL="1600200" indent="-228600">
              <a:buClr>
                <a:schemeClr val="accent4"/>
              </a:buClr>
              <a:buFont typeface="Arial" panose="020B0604020202020204" pitchFamily="34" charset="0"/>
              <a:buChar char="•"/>
              <a:defRPr sz="1400">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8421CE7E-130E-42B5-818D-895567E2F089}"/>
              </a:ext>
            </a:extLst>
          </p:cNvPr>
          <p:cNvSpPr>
            <a:spLocks noGrp="1"/>
          </p:cNvSpPr>
          <p:nvPr>
            <p:ph type="title"/>
          </p:nvPr>
        </p:nvSpPr>
        <p:spPr>
          <a:xfrm>
            <a:off x="1008691" y="1668425"/>
            <a:ext cx="4069761" cy="2387600"/>
          </a:xfrm>
        </p:spPr>
        <p:txBody>
          <a:bodyPr>
            <a:normAutofit/>
          </a:bodyPr>
          <a:lstStyle>
            <a:lvl1pPr algn="r">
              <a:defRPr sz="4400" b="1">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664124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_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633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FD2608-D7B8-4E99-A0B6-EE1B95ED5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92895"/>
            <a:ext cx="9144000" cy="1402251"/>
          </a:xfrm>
          <a:prstGeom prst="rect">
            <a:avLst/>
          </a:prstGeom>
        </p:spPr>
        <p:txBody>
          <a:bodyPr vert="horz" lIns="0" tIns="0" rIns="0" bIns="0" rtlCol="0" anchor="b" anchorCtr="0">
            <a:normAutofit/>
          </a:bodyPr>
          <a:lstStyle>
            <a:lvl1pPr>
              <a:defRPr lang="fr-BE" dirty="0">
                <a:solidFill>
                  <a:schemeClr val="bg1"/>
                </a:solidFill>
              </a:defRPr>
            </a:lvl1pPr>
          </a:lstStyle>
          <a:p>
            <a:pPr lvl="0"/>
            <a:r>
              <a:rPr lang="en-US" dirty="0"/>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3933056"/>
            <a:ext cx="9144000" cy="1728192"/>
          </a:xfrm>
          <a:prstGeom prst="rect">
            <a:avLst/>
          </a:prstGeom>
        </p:spPr>
        <p:txBody>
          <a:bodyPr lIns="36000"/>
          <a:lstStyle>
            <a:lvl1pPr marL="0" indent="0">
              <a:buNone/>
              <a:defRPr lang="fr-BE" sz="3200" dirty="0">
                <a:solidFill>
                  <a:srgbClr val="FFC000"/>
                </a:solidFill>
              </a:defRPr>
            </a:lvl1pPr>
          </a:lstStyle>
          <a:p>
            <a:pPr marL="228600" lvl="0" indent="-228600"/>
            <a:r>
              <a:rPr lang="en-US" dirty="0"/>
              <a:t>Click to edit Master subtitle style</a:t>
            </a:r>
            <a:endParaRPr lang="fr-BE" dirty="0"/>
          </a:p>
        </p:txBody>
      </p:sp>
      <p:cxnSp>
        <p:nvCxnSpPr>
          <p:cNvPr id="8" name="Straight Connector 7">
            <a:extLst>
              <a:ext uri="{FF2B5EF4-FFF2-40B4-BE49-F238E27FC236}">
                <a16:creationId xmlns:a16="http://schemas.microsoft.com/office/drawing/2014/main" id="{51AC20E0-8787-42B3-AD06-017D47CDE6B0}"/>
              </a:ext>
            </a:extLst>
          </p:cNvPr>
          <p:cNvCxnSpPr/>
          <p:nvPr userDrawn="1"/>
        </p:nvCxnSpPr>
        <p:spPr>
          <a:xfrm>
            <a:off x="2063552" y="3898197"/>
            <a:ext cx="1058517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engine&#10;&#10;Description automatically generated">
            <a:extLst>
              <a:ext uri="{FF2B5EF4-FFF2-40B4-BE49-F238E27FC236}">
                <a16:creationId xmlns:a16="http://schemas.microsoft.com/office/drawing/2014/main" id="{EF574C13-8410-484A-8E61-7E6DA8F176EF}"/>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t="16708"/>
          <a:stretch/>
        </p:blipFill>
        <p:spPr>
          <a:xfrm>
            <a:off x="-158552" y="0"/>
            <a:ext cx="12350552" cy="6858000"/>
          </a:xfrm>
          <a:prstGeom prst="rect">
            <a:avLst/>
          </a:prstGeom>
        </p:spPr>
      </p:pic>
    </p:spTree>
    <p:extLst>
      <p:ext uri="{BB962C8B-B14F-4D97-AF65-F5344CB8AC3E}">
        <p14:creationId xmlns:p14="http://schemas.microsoft.com/office/powerpoint/2010/main" val="3345943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990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349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Content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DC8A13-8E01-4265-B597-F0808E593ACB}"/>
              </a:ext>
            </a:extLst>
          </p:cNvPr>
          <p:cNvSpPr/>
          <p:nvPr userDrawn="1"/>
        </p:nvSpPr>
        <p:spPr>
          <a:xfrm>
            <a:off x="6284242" y="1808567"/>
            <a:ext cx="45719" cy="2387600"/>
          </a:xfrm>
          <a:prstGeom prst="rect">
            <a:avLst/>
          </a:prstGeom>
          <a:solidFill>
            <a:srgbClr val="002745"/>
          </a:solidFill>
          <a:ln>
            <a:solidFill>
              <a:srgbClr val="002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B5AEFE5D-4E4B-4AE2-B46A-57F86EE49024}"/>
              </a:ext>
            </a:extLst>
          </p:cNvPr>
          <p:cNvSpPr>
            <a:spLocks noGrp="1"/>
          </p:cNvSpPr>
          <p:nvPr>
            <p:ph sz="half" idx="2"/>
          </p:nvPr>
        </p:nvSpPr>
        <p:spPr>
          <a:xfrm>
            <a:off x="6660000" y="2160000"/>
            <a:ext cx="5220000" cy="3960000"/>
          </a:xfrm>
        </p:spPr>
        <p:txBody>
          <a:bodyPr/>
          <a:lstStyle>
            <a:lvl1pPr marL="228600" indent="-228600">
              <a:buClr>
                <a:schemeClr val="accent5"/>
              </a:buClr>
              <a:buFont typeface="Arial" panose="020B0604020202020204" pitchFamily="34" charset="0"/>
              <a:buChar char="•"/>
              <a:defRPr sz="2400">
                <a:solidFill>
                  <a:srgbClr val="002745"/>
                </a:solidFill>
              </a:defRPr>
            </a:lvl1pPr>
            <a:lvl2pPr marL="685800" indent="-228600">
              <a:buClr>
                <a:schemeClr val="accent5"/>
              </a:buClr>
              <a:buFont typeface="Arial" panose="020B0604020202020204" pitchFamily="34" charset="0"/>
              <a:buChar char="•"/>
              <a:defRPr sz="2000">
                <a:solidFill>
                  <a:srgbClr val="002745"/>
                </a:solidFill>
              </a:defRPr>
            </a:lvl2pPr>
            <a:lvl3pPr marL="1143000" indent="-228600">
              <a:buClr>
                <a:schemeClr val="accent5"/>
              </a:buClr>
              <a:buFont typeface="Arial" panose="020B0604020202020204" pitchFamily="34" charset="0"/>
              <a:buChar char="•"/>
              <a:defRPr sz="1600">
                <a:solidFill>
                  <a:srgbClr val="002745"/>
                </a:solidFill>
              </a:defRPr>
            </a:lvl3pPr>
            <a:lvl4pPr marL="1600200" indent="-228600">
              <a:buClr>
                <a:schemeClr val="accent5"/>
              </a:buClr>
              <a:buFont typeface="Arial" panose="020B0604020202020204" pitchFamily="34" charset="0"/>
              <a:buChar char="•"/>
              <a:defRPr sz="1400">
                <a:solidFill>
                  <a:srgbClr val="002745"/>
                </a:solidFill>
              </a:defRPr>
            </a:lvl4pPr>
            <a:lvl5pPr marL="2057400" indent="-228600">
              <a:buClr>
                <a:schemeClr val="accent5"/>
              </a:buClr>
              <a:buFont typeface="Wingdings" panose="05000000000000000000" pitchFamily="2" charset="2"/>
              <a:buChar char="§"/>
              <a:defRPr>
                <a:solidFill>
                  <a:srgbClr val="002745"/>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2">
            <a:extLst>
              <a:ext uri="{FF2B5EF4-FFF2-40B4-BE49-F238E27FC236}">
                <a16:creationId xmlns:a16="http://schemas.microsoft.com/office/drawing/2014/main" id="{B7393D45-6652-441F-972A-9A361D471E06}"/>
              </a:ext>
            </a:extLst>
          </p:cNvPr>
          <p:cNvSpPr>
            <a:spLocks noGrp="1"/>
          </p:cNvSpPr>
          <p:nvPr>
            <p:ph type="body" idx="1"/>
          </p:nvPr>
        </p:nvSpPr>
        <p:spPr>
          <a:xfrm>
            <a:off x="6480000" y="1134000"/>
            <a:ext cx="5400000" cy="900000"/>
          </a:xfrm>
        </p:spPr>
        <p:txBody>
          <a:bodyPr anchor="t" anchorCtr="0">
            <a:normAutofit/>
          </a:bodyPr>
          <a:lstStyle>
            <a:lvl1pPr marL="0" indent="0">
              <a:buNone/>
              <a:defRPr sz="2800" b="1">
                <a:solidFill>
                  <a:srgbClr val="0027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79903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Content_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DC8A13-8E01-4265-B597-F0808E593ACB}"/>
              </a:ext>
            </a:extLst>
          </p:cNvPr>
          <p:cNvSpPr/>
          <p:nvPr userDrawn="1"/>
        </p:nvSpPr>
        <p:spPr>
          <a:xfrm>
            <a:off x="5692160" y="1808567"/>
            <a:ext cx="45719" cy="2387600"/>
          </a:xfrm>
          <a:prstGeom prst="rect">
            <a:avLst/>
          </a:prstGeom>
          <a:solidFill>
            <a:srgbClr val="002745"/>
          </a:solidFill>
          <a:ln>
            <a:solidFill>
              <a:srgbClr val="002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B5AEFE5D-4E4B-4AE2-B46A-57F86EE49024}"/>
              </a:ext>
            </a:extLst>
          </p:cNvPr>
          <p:cNvSpPr>
            <a:spLocks noGrp="1"/>
          </p:cNvSpPr>
          <p:nvPr>
            <p:ph sz="half" idx="2"/>
          </p:nvPr>
        </p:nvSpPr>
        <p:spPr>
          <a:xfrm>
            <a:off x="360000" y="2160000"/>
            <a:ext cx="5220000" cy="3420000"/>
          </a:xfrm>
        </p:spPr>
        <p:txBody>
          <a:bodyPr/>
          <a:lstStyle>
            <a:lvl1pPr marL="228600" indent="-228600">
              <a:buClr>
                <a:schemeClr val="accent5"/>
              </a:buClr>
              <a:buFont typeface="Arial" panose="020B0604020202020204" pitchFamily="34" charset="0"/>
              <a:buChar char="•"/>
              <a:defRPr sz="2400">
                <a:solidFill>
                  <a:srgbClr val="002745"/>
                </a:solidFill>
              </a:defRPr>
            </a:lvl1pPr>
            <a:lvl2pPr marL="685800" indent="-228600">
              <a:buClr>
                <a:schemeClr val="accent5"/>
              </a:buClr>
              <a:buFont typeface="Arial" panose="020B0604020202020204" pitchFamily="34" charset="0"/>
              <a:buChar char="•"/>
              <a:defRPr sz="2000">
                <a:solidFill>
                  <a:srgbClr val="002745"/>
                </a:solidFill>
              </a:defRPr>
            </a:lvl2pPr>
            <a:lvl3pPr marL="1143000" indent="-228600">
              <a:buClr>
                <a:schemeClr val="accent5"/>
              </a:buClr>
              <a:buFont typeface="Arial" panose="020B0604020202020204" pitchFamily="34" charset="0"/>
              <a:buChar char="•"/>
              <a:defRPr sz="1600">
                <a:solidFill>
                  <a:srgbClr val="002745"/>
                </a:solidFill>
              </a:defRPr>
            </a:lvl3pPr>
            <a:lvl4pPr marL="1600200" indent="-228600">
              <a:buClr>
                <a:schemeClr val="accent5"/>
              </a:buClr>
              <a:buFont typeface="Arial" panose="020B0604020202020204" pitchFamily="34" charset="0"/>
              <a:buChar char="•"/>
              <a:defRPr sz="1400">
                <a:solidFill>
                  <a:srgbClr val="002745"/>
                </a:solidFill>
              </a:defRPr>
            </a:lvl4pPr>
            <a:lvl5pPr marL="2057400" indent="-228600">
              <a:buClr>
                <a:schemeClr val="accent5"/>
              </a:buClr>
              <a:buFont typeface="Wingdings" panose="05000000000000000000" pitchFamily="2" charset="2"/>
              <a:buChar char="§"/>
              <a:defRPr>
                <a:solidFill>
                  <a:srgbClr val="002745"/>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2">
            <a:extLst>
              <a:ext uri="{FF2B5EF4-FFF2-40B4-BE49-F238E27FC236}">
                <a16:creationId xmlns:a16="http://schemas.microsoft.com/office/drawing/2014/main" id="{B7393D45-6652-441F-972A-9A361D471E06}"/>
              </a:ext>
            </a:extLst>
          </p:cNvPr>
          <p:cNvSpPr>
            <a:spLocks noGrp="1"/>
          </p:cNvSpPr>
          <p:nvPr>
            <p:ph type="body" idx="1" hasCustomPrompt="1"/>
          </p:nvPr>
        </p:nvSpPr>
        <p:spPr>
          <a:xfrm>
            <a:off x="180000" y="1134000"/>
            <a:ext cx="5400000" cy="900000"/>
          </a:xfrm>
        </p:spPr>
        <p:txBody>
          <a:bodyPr anchor="t" anchorCtr="0">
            <a:normAutofit/>
          </a:bodyPr>
          <a:lstStyle>
            <a:lvl1pPr marL="0" indent="0">
              <a:buNone/>
              <a:defRPr sz="2800" b="1">
                <a:solidFill>
                  <a:srgbClr val="0027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a:t>
            </a:r>
            <a:br>
              <a:rPr lang="en-US" dirty="0"/>
            </a:br>
            <a:r>
              <a:rPr lang="en-US" dirty="0"/>
              <a:t>text styles</a:t>
            </a:r>
          </a:p>
        </p:txBody>
      </p:sp>
    </p:spTree>
    <p:extLst>
      <p:ext uri="{BB962C8B-B14F-4D97-AF65-F5344CB8AC3E}">
        <p14:creationId xmlns:p14="http://schemas.microsoft.com/office/powerpoint/2010/main" val="2418479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lit 50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B5AEFE5D-4E4B-4AE2-B46A-57F86EE49024}"/>
              </a:ext>
            </a:extLst>
          </p:cNvPr>
          <p:cNvSpPr>
            <a:spLocks noGrp="1"/>
          </p:cNvSpPr>
          <p:nvPr>
            <p:ph sz="half" idx="2"/>
          </p:nvPr>
        </p:nvSpPr>
        <p:spPr>
          <a:xfrm>
            <a:off x="433311" y="1728000"/>
            <a:ext cx="5220000" cy="3669444"/>
          </a:xfrm>
        </p:spPr>
        <p:txBody>
          <a:bodyPr/>
          <a:lstStyle>
            <a:lvl1pPr marL="228600" indent="-228600">
              <a:buClr>
                <a:schemeClr val="accent5"/>
              </a:buClr>
              <a:buFont typeface="Arial" panose="020B0604020202020204" pitchFamily="34" charset="0"/>
              <a:buChar char="•"/>
              <a:defRPr sz="2400">
                <a:solidFill>
                  <a:srgbClr val="002745"/>
                </a:solidFill>
              </a:defRPr>
            </a:lvl1pPr>
            <a:lvl2pPr marL="685800" indent="-228600">
              <a:buClr>
                <a:schemeClr val="accent5"/>
              </a:buClr>
              <a:buFont typeface="Arial" panose="020B0604020202020204" pitchFamily="34" charset="0"/>
              <a:buChar char="•"/>
              <a:defRPr sz="2000">
                <a:solidFill>
                  <a:srgbClr val="002745"/>
                </a:solidFill>
              </a:defRPr>
            </a:lvl2pPr>
            <a:lvl3pPr marL="1143000" indent="-228600">
              <a:buClr>
                <a:schemeClr val="accent5"/>
              </a:buClr>
              <a:buFont typeface="Arial" panose="020B0604020202020204" pitchFamily="34" charset="0"/>
              <a:buChar char="•"/>
              <a:defRPr sz="1800">
                <a:solidFill>
                  <a:srgbClr val="002745"/>
                </a:solidFill>
              </a:defRPr>
            </a:lvl3pPr>
            <a:lvl4pPr marL="1600200" indent="-228600">
              <a:buClr>
                <a:schemeClr val="accent5"/>
              </a:buClr>
              <a:buFont typeface="Arial" panose="020B0604020202020204" pitchFamily="34" charset="0"/>
              <a:buChar char="•"/>
              <a:defRPr sz="1600">
                <a:solidFill>
                  <a:srgbClr val="002745"/>
                </a:solidFill>
              </a:defRPr>
            </a:lvl4pPr>
            <a:lvl5pPr marL="2057400" indent="-228600">
              <a:buClr>
                <a:schemeClr val="accent5"/>
              </a:buClr>
              <a:buFont typeface="Arial" panose="020B0604020202020204" pitchFamily="34" charset="0"/>
              <a:buChar char="•"/>
              <a:defRPr sz="1600">
                <a:solidFill>
                  <a:srgbClr val="0027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a:extLst>
              <a:ext uri="{FF2B5EF4-FFF2-40B4-BE49-F238E27FC236}">
                <a16:creationId xmlns:a16="http://schemas.microsoft.com/office/drawing/2014/main" id="{30FDA241-0599-476B-8CD9-368CE834D871}"/>
              </a:ext>
            </a:extLst>
          </p:cNvPr>
          <p:cNvSpPr>
            <a:spLocks noGrp="1"/>
          </p:cNvSpPr>
          <p:nvPr>
            <p:ph sz="half" idx="10"/>
          </p:nvPr>
        </p:nvSpPr>
        <p:spPr>
          <a:xfrm>
            <a:off x="6538691" y="1728000"/>
            <a:ext cx="5220000" cy="3669444"/>
          </a:xfrm>
        </p:spPr>
        <p:txBody>
          <a:bodyPr/>
          <a:lstStyle>
            <a:lvl1pPr marL="228600" indent="-228600">
              <a:buClr>
                <a:schemeClr val="accent5"/>
              </a:buClr>
              <a:buFont typeface="Arial" panose="020B0604020202020204" pitchFamily="34" charset="0"/>
              <a:buChar char="•"/>
              <a:defRPr sz="2400">
                <a:solidFill>
                  <a:srgbClr val="002745"/>
                </a:solidFill>
              </a:defRPr>
            </a:lvl1pPr>
            <a:lvl2pPr marL="685800" indent="-228600">
              <a:buClr>
                <a:schemeClr val="accent5"/>
              </a:buClr>
              <a:buFont typeface="Arial" panose="020B0604020202020204" pitchFamily="34" charset="0"/>
              <a:buChar char="•"/>
              <a:defRPr sz="2000">
                <a:solidFill>
                  <a:srgbClr val="002745"/>
                </a:solidFill>
              </a:defRPr>
            </a:lvl2pPr>
            <a:lvl3pPr marL="1143000" indent="-228600">
              <a:buClr>
                <a:schemeClr val="accent5"/>
              </a:buClr>
              <a:buFont typeface="Arial" panose="020B0604020202020204" pitchFamily="34" charset="0"/>
              <a:buChar char="•"/>
              <a:defRPr sz="1800">
                <a:solidFill>
                  <a:srgbClr val="002745"/>
                </a:solidFill>
              </a:defRPr>
            </a:lvl3pPr>
            <a:lvl4pPr marL="1600200" indent="-228600">
              <a:buClr>
                <a:schemeClr val="accent5"/>
              </a:buClr>
              <a:buFont typeface="Arial" panose="020B0604020202020204" pitchFamily="34" charset="0"/>
              <a:buChar char="•"/>
              <a:defRPr sz="1600">
                <a:solidFill>
                  <a:srgbClr val="002745"/>
                </a:solidFill>
              </a:defRPr>
            </a:lvl4pPr>
            <a:lvl5pPr marL="2057400" indent="-228600">
              <a:buClr>
                <a:schemeClr val="accent5"/>
              </a:buClr>
              <a:buFont typeface="Arial" panose="020B0604020202020204" pitchFamily="34" charset="0"/>
              <a:buChar char="•"/>
              <a:defRPr sz="1600">
                <a:solidFill>
                  <a:srgbClr val="0027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A7299CFD-E5B9-4C06-B344-688A9CD49713}"/>
              </a:ext>
            </a:extLst>
          </p:cNvPr>
          <p:cNvSpPr/>
          <p:nvPr userDrawn="1"/>
        </p:nvSpPr>
        <p:spPr>
          <a:xfrm>
            <a:off x="6065520" y="1725284"/>
            <a:ext cx="51081" cy="3558876"/>
          </a:xfrm>
          <a:prstGeom prst="rect">
            <a:avLst/>
          </a:prstGeom>
          <a:solidFill>
            <a:srgbClr val="002745"/>
          </a:solidFill>
          <a:ln>
            <a:solidFill>
              <a:srgbClr val="002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9DCA9FED-620D-4BAA-9584-7D4D913A1A46}"/>
              </a:ext>
            </a:extLst>
          </p:cNvPr>
          <p:cNvSpPr>
            <a:spLocks noGrp="1"/>
          </p:cNvSpPr>
          <p:nvPr>
            <p:ph type="body" idx="1"/>
          </p:nvPr>
        </p:nvSpPr>
        <p:spPr>
          <a:xfrm>
            <a:off x="180000" y="1134000"/>
            <a:ext cx="11874840" cy="439840"/>
          </a:xfrm>
        </p:spPr>
        <p:txBody>
          <a:bodyPr anchor="t" anchorCtr="0">
            <a:normAutofit/>
          </a:bodyPr>
          <a:lstStyle>
            <a:lvl1pPr marL="0" indent="0">
              <a:buNone/>
              <a:defRPr sz="2800" b="1">
                <a:solidFill>
                  <a:srgbClr val="0027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258256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plit 50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B5AEFE5D-4E4B-4AE2-B46A-57F86EE49024}"/>
              </a:ext>
            </a:extLst>
          </p:cNvPr>
          <p:cNvSpPr>
            <a:spLocks noGrp="1"/>
          </p:cNvSpPr>
          <p:nvPr>
            <p:ph sz="half" idx="2"/>
          </p:nvPr>
        </p:nvSpPr>
        <p:spPr>
          <a:xfrm>
            <a:off x="433311" y="1728000"/>
            <a:ext cx="5220000" cy="3669444"/>
          </a:xfrm>
        </p:spPr>
        <p:txBody>
          <a:bodyPr/>
          <a:lstStyle>
            <a:lvl1pPr marL="228600" indent="-228600">
              <a:buClr>
                <a:schemeClr val="accent5"/>
              </a:buClr>
              <a:buFont typeface="Arial" panose="020B0604020202020204" pitchFamily="34" charset="0"/>
              <a:buChar char="•"/>
              <a:defRPr sz="2400">
                <a:solidFill>
                  <a:srgbClr val="002745"/>
                </a:solidFill>
              </a:defRPr>
            </a:lvl1pPr>
            <a:lvl2pPr marL="685800" indent="-228600">
              <a:buClr>
                <a:schemeClr val="accent5"/>
              </a:buClr>
              <a:buFont typeface="Arial" panose="020B0604020202020204" pitchFamily="34" charset="0"/>
              <a:buChar char="•"/>
              <a:defRPr sz="2000">
                <a:solidFill>
                  <a:srgbClr val="002745"/>
                </a:solidFill>
              </a:defRPr>
            </a:lvl2pPr>
            <a:lvl3pPr marL="1143000" indent="-228600">
              <a:buClr>
                <a:schemeClr val="accent5"/>
              </a:buClr>
              <a:buFont typeface="Arial" panose="020B0604020202020204" pitchFamily="34" charset="0"/>
              <a:buChar char="•"/>
              <a:defRPr sz="1800">
                <a:solidFill>
                  <a:srgbClr val="002745"/>
                </a:solidFill>
              </a:defRPr>
            </a:lvl3pPr>
            <a:lvl4pPr marL="1600200" indent="-228600">
              <a:buClr>
                <a:schemeClr val="accent5"/>
              </a:buClr>
              <a:buFont typeface="Arial" panose="020B0604020202020204" pitchFamily="34" charset="0"/>
              <a:buChar char="•"/>
              <a:defRPr sz="1600">
                <a:solidFill>
                  <a:srgbClr val="002745"/>
                </a:solidFill>
              </a:defRPr>
            </a:lvl4pPr>
            <a:lvl5pPr marL="2057400" indent="-228600">
              <a:buClr>
                <a:schemeClr val="accent5"/>
              </a:buClr>
              <a:buFont typeface="Arial" panose="020B0604020202020204" pitchFamily="34" charset="0"/>
              <a:buChar char="•"/>
              <a:defRPr sz="1600">
                <a:solidFill>
                  <a:srgbClr val="0027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a:extLst>
              <a:ext uri="{FF2B5EF4-FFF2-40B4-BE49-F238E27FC236}">
                <a16:creationId xmlns:a16="http://schemas.microsoft.com/office/drawing/2014/main" id="{30FDA241-0599-476B-8CD9-368CE834D871}"/>
              </a:ext>
            </a:extLst>
          </p:cNvPr>
          <p:cNvSpPr>
            <a:spLocks noGrp="1"/>
          </p:cNvSpPr>
          <p:nvPr>
            <p:ph sz="half" idx="10"/>
          </p:nvPr>
        </p:nvSpPr>
        <p:spPr>
          <a:xfrm>
            <a:off x="6538691" y="1728000"/>
            <a:ext cx="5220000" cy="3669444"/>
          </a:xfrm>
        </p:spPr>
        <p:txBody>
          <a:bodyPr/>
          <a:lstStyle>
            <a:lvl1pPr marL="228600" indent="-228600">
              <a:buClr>
                <a:schemeClr val="accent5"/>
              </a:buClr>
              <a:buFont typeface="Arial" panose="020B0604020202020204" pitchFamily="34" charset="0"/>
              <a:buChar char="•"/>
              <a:defRPr sz="2400">
                <a:solidFill>
                  <a:srgbClr val="002745"/>
                </a:solidFill>
              </a:defRPr>
            </a:lvl1pPr>
            <a:lvl2pPr marL="685800" indent="-228600">
              <a:buClr>
                <a:schemeClr val="accent5"/>
              </a:buClr>
              <a:buFont typeface="Arial" panose="020B0604020202020204" pitchFamily="34" charset="0"/>
              <a:buChar char="•"/>
              <a:defRPr sz="2000">
                <a:solidFill>
                  <a:srgbClr val="002745"/>
                </a:solidFill>
              </a:defRPr>
            </a:lvl2pPr>
            <a:lvl3pPr marL="1143000" indent="-228600">
              <a:buClr>
                <a:schemeClr val="accent5"/>
              </a:buClr>
              <a:buFont typeface="Arial" panose="020B0604020202020204" pitchFamily="34" charset="0"/>
              <a:buChar char="•"/>
              <a:defRPr sz="1800">
                <a:solidFill>
                  <a:srgbClr val="002745"/>
                </a:solidFill>
              </a:defRPr>
            </a:lvl3pPr>
            <a:lvl4pPr marL="1600200" indent="-228600">
              <a:buClr>
                <a:schemeClr val="accent5"/>
              </a:buClr>
              <a:buFont typeface="Arial" panose="020B0604020202020204" pitchFamily="34" charset="0"/>
              <a:buChar char="•"/>
              <a:defRPr sz="1600">
                <a:solidFill>
                  <a:srgbClr val="002745"/>
                </a:solidFill>
              </a:defRPr>
            </a:lvl4pPr>
            <a:lvl5pPr marL="2057400" indent="-228600">
              <a:buClr>
                <a:schemeClr val="accent5"/>
              </a:buClr>
              <a:buFont typeface="Arial" panose="020B0604020202020204" pitchFamily="34" charset="0"/>
              <a:buChar char="•"/>
              <a:defRPr sz="1600">
                <a:solidFill>
                  <a:srgbClr val="0027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A7299CFD-E5B9-4C06-B344-688A9CD49713}"/>
              </a:ext>
            </a:extLst>
          </p:cNvPr>
          <p:cNvSpPr/>
          <p:nvPr userDrawn="1"/>
        </p:nvSpPr>
        <p:spPr>
          <a:xfrm>
            <a:off x="6065520" y="1725284"/>
            <a:ext cx="51081" cy="3558876"/>
          </a:xfrm>
          <a:prstGeom prst="rect">
            <a:avLst/>
          </a:prstGeom>
          <a:solidFill>
            <a:srgbClr val="002745"/>
          </a:solidFill>
          <a:ln>
            <a:solidFill>
              <a:srgbClr val="002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9DCA9FED-620D-4BAA-9584-7D4D913A1A46}"/>
              </a:ext>
            </a:extLst>
          </p:cNvPr>
          <p:cNvSpPr>
            <a:spLocks noGrp="1"/>
          </p:cNvSpPr>
          <p:nvPr>
            <p:ph type="body" idx="1"/>
          </p:nvPr>
        </p:nvSpPr>
        <p:spPr>
          <a:xfrm>
            <a:off x="180000" y="1134000"/>
            <a:ext cx="11874840" cy="439840"/>
          </a:xfrm>
        </p:spPr>
        <p:txBody>
          <a:bodyPr anchor="t" anchorCtr="0">
            <a:normAutofit/>
          </a:bodyPr>
          <a:lstStyle>
            <a:lvl1pPr marL="0" indent="0">
              <a:buNone/>
              <a:defRPr sz="2800" b="1">
                <a:solidFill>
                  <a:srgbClr val="0027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89884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lit 50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BC8920-0E39-48DB-985E-C82609DD2555}"/>
              </a:ext>
            </a:extLst>
          </p:cNvPr>
          <p:cNvSpPr/>
          <p:nvPr userDrawn="1"/>
        </p:nvSpPr>
        <p:spPr>
          <a:xfrm>
            <a:off x="6065520" y="1742536"/>
            <a:ext cx="51081" cy="35243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Content Placeholder 3">
            <a:extLst>
              <a:ext uri="{FF2B5EF4-FFF2-40B4-BE49-F238E27FC236}">
                <a16:creationId xmlns:a16="http://schemas.microsoft.com/office/drawing/2014/main" id="{B6DEB912-25EC-4CCF-B397-D25C12FC2AEA}"/>
              </a:ext>
            </a:extLst>
          </p:cNvPr>
          <p:cNvSpPr>
            <a:spLocks noGrp="1"/>
          </p:cNvSpPr>
          <p:nvPr>
            <p:ph sz="half" idx="2"/>
          </p:nvPr>
        </p:nvSpPr>
        <p:spPr>
          <a:xfrm>
            <a:off x="433311" y="1728000"/>
            <a:ext cx="5220000" cy="3669444"/>
          </a:xfrm>
        </p:spPr>
        <p:txBody>
          <a:bodyPr/>
          <a:lstStyle>
            <a:lvl1pPr marL="228600" indent="-228600">
              <a:buClr>
                <a:schemeClr val="accent4"/>
              </a:buClr>
              <a:buFont typeface="Arial" panose="020B0604020202020204" pitchFamily="34" charset="0"/>
              <a:buChar char="•"/>
              <a:defRPr sz="2400">
                <a:solidFill>
                  <a:schemeClr val="bg1"/>
                </a:solidFill>
              </a:defRPr>
            </a:lvl1pPr>
            <a:lvl2pPr marL="685800" indent="-228600">
              <a:buClr>
                <a:schemeClr val="accent4"/>
              </a:buClr>
              <a:buFont typeface="Arial" panose="020B0604020202020204" pitchFamily="34" charset="0"/>
              <a:buChar char="•"/>
              <a:defRPr sz="2000">
                <a:solidFill>
                  <a:schemeClr val="bg1"/>
                </a:solidFill>
              </a:defRPr>
            </a:lvl2pPr>
            <a:lvl3pPr marL="1143000" indent="-228600">
              <a:buClr>
                <a:schemeClr val="accent4"/>
              </a:buClr>
              <a:buFont typeface="Arial" panose="020B0604020202020204" pitchFamily="34" charset="0"/>
              <a:buChar char="•"/>
              <a:defRPr sz="1800">
                <a:solidFill>
                  <a:schemeClr val="bg1"/>
                </a:solidFill>
              </a:defRPr>
            </a:lvl3pPr>
            <a:lvl4pPr marL="1600200" indent="-228600">
              <a:buClr>
                <a:schemeClr val="accent4"/>
              </a:buClr>
              <a:buFont typeface="Arial" panose="020B0604020202020204" pitchFamily="34" charset="0"/>
              <a:buChar char="•"/>
              <a:defRPr sz="1600">
                <a:solidFill>
                  <a:schemeClr val="bg1"/>
                </a:solidFill>
              </a:defRPr>
            </a:lvl4pPr>
            <a:lvl5pPr marL="2057400" indent="-228600">
              <a:buClr>
                <a:schemeClr val="accent4"/>
              </a:buClr>
              <a:buFont typeface="Arial" panose="020B0604020202020204" pitchFamily="34" charset="0"/>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78B27F57-D270-43C3-85A0-A597053CA553}"/>
              </a:ext>
            </a:extLst>
          </p:cNvPr>
          <p:cNvSpPr>
            <a:spLocks noGrp="1"/>
          </p:cNvSpPr>
          <p:nvPr>
            <p:ph sz="half" idx="10"/>
          </p:nvPr>
        </p:nvSpPr>
        <p:spPr>
          <a:xfrm>
            <a:off x="6538691" y="1728000"/>
            <a:ext cx="5220000" cy="3669444"/>
          </a:xfrm>
        </p:spPr>
        <p:txBody>
          <a:bodyPr/>
          <a:lstStyle>
            <a:lvl1pPr marL="228600" indent="-228600">
              <a:buClr>
                <a:schemeClr val="accent4"/>
              </a:buClr>
              <a:buFont typeface="Arial" panose="020B0604020202020204" pitchFamily="34" charset="0"/>
              <a:buChar char="•"/>
              <a:defRPr sz="2400">
                <a:solidFill>
                  <a:schemeClr val="bg1"/>
                </a:solidFill>
              </a:defRPr>
            </a:lvl1pPr>
            <a:lvl2pPr marL="685800" indent="-228600">
              <a:buClr>
                <a:schemeClr val="accent4"/>
              </a:buClr>
              <a:buFont typeface="Arial" panose="020B0604020202020204" pitchFamily="34" charset="0"/>
              <a:buChar char="•"/>
              <a:defRPr sz="2000">
                <a:solidFill>
                  <a:schemeClr val="bg1"/>
                </a:solidFill>
              </a:defRPr>
            </a:lvl2pPr>
            <a:lvl3pPr marL="1143000" indent="-228600">
              <a:buClr>
                <a:schemeClr val="accent4"/>
              </a:buClr>
              <a:buFont typeface="Arial" panose="020B0604020202020204" pitchFamily="34" charset="0"/>
              <a:buChar char="•"/>
              <a:defRPr sz="1800">
                <a:solidFill>
                  <a:schemeClr val="bg1"/>
                </a:solidFill>
              </a:defRPr>
            </a:lvl3pPr>
            <a:lvl4pPr marL="1600200" indent="-228600">
              <a:buClr>
                <a:schemeClr val="accent4"/>
              </a:buClr>
              <a:buFont typeface="Arial" panose="020B0604020202020204" pitchFamily="34" charset="0"/>
              <a:buChar char="•"/>
              <a:defRPr sz="1600">
                <a:solidFill>
                  <a:schemeClr val="bg1"/>
                </a:solidFill>
              </a:defRPr>
            </a:lvl4pPr>
            <a:lvl5pPr marL="2057400" indent="-228600">
              <a:buClr>
                <a:schemeClr val="accent4"/>
              </a:buClr>
              <a:buFont typeface="Arial" panose="020B0604020202020204" pitchFamily="34" charset="0"/>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D60081CC-EC5C-4506-9544-7483DCDFDBF0}"/>
              </a:ext>
            </a:extLst>
          </p:cNvPr>
          <p:cNvSpPr>
            <a:spLocks noGrp="1"/>
          </p:cNvSpPr>
          <p:nvPr>
            <p:ph type="body" idx="1"/>
          </p:nvPr>
        </p:nvSpPr>
        <p:spPr>
          <a:xfrm>
            <a:off x="180000" y="1134000"/>
            <a:ext cx="11874840" cy="439840"/>
          </a:xfrm>
        </p:spPr>
        <p:txBody>
          <a:bodyPr anchor="t" anchorCtr="0">
            <a:norm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975939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Split Content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1D110974-CB0B-4CC3-8A62-47F70EC95BD7}"/>
              </a:ext>
            </a:extLst>
          </p:cNvPr>
          <p:cNvSpPr>
            <a:spLocks noGrp="1"/>
          </p:cNvSpPr>
          <p:nvPr>
            <p:ph type="body" idx="1"/>
          </p:nvPr>
        </p:nvSpPr>
        <p:spPr>
          <a:xfrm>
            <a:off x="180000" y="2520000"/>
            <a:ext cx="6413305" cy="823912"/>
          </a:xfrm>
        </p:spPr>
        <p:txBody>
          <a:bodyPr rIns="360000" anchor="ctr" anchorCtr="0">
            <a:noAutofit/>
          </a:bodyPr>
          <a:lstStyle>
            <a:lvl1pPr marL="0" indent="0" algn="r">
              <a:buNone/>
              <a:defRPr sz="4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070859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lit Content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8325F68-4E54-40F2-AE23-BE04547DF38B}"/>
              </a:ext>
            </a:extLst>
          </p:cNvPr>
          <p:cNvSpPr>
            <a:spLocks noGrp="1"/>
          </p:cNvSpPr>
          <p:nvPr>
            <p:ph sz="half" idx="2"/>
          </p:nvPr>
        </p:nvSpPr>
        <p:spPr>
          <a:xfrm>
            <a:off x="360000" y="2160000"/>
            <a:ext cx="5760000" cy="3420000"/>
          </a:xfrm>
        </p:spPr>
        <p:txBody>
          <a:bodyPr/>
          <a:lstStyle>
            <a:lvl1pPr marL="228600" indent="-228600">
              <a:buClr>
                <a:schemeClr val="accent4"/>
              </a:buClr>
              <a:buFont typeface="Arial" panose="020B0604020202020204" pitchFamily="34" charset="0"/>
              <a:buChar char="•"/>
              <a:defRPr sz="2400">
                <a:solidFill>
                  <a:schemeClr val="bg1"/>
                </a:solidFill>
              </a:defRPr>
            </a:lvl1pPr>
            <a:lvl2pPr marL="685800" indent="-228600">
              <a:buClr>
                <a:schemeClr val="accent4"/>
              </a:buClr>
              <a:buFont typeface="Arial" panose="020B0604020202020204" pitchFamily="34" charset="0"/>
              <a:buChar char="•"/>
              <a:defRPr sz="2000">
                <a:solidFill>
                  <a:schemeClr val="bg1"/>
                </a:solidFill>
              </a:defRPr>
            </a:lvl2pPr>
            <a:lvl3pPr marL="1143000" indent="-228600">
              <a:buClr>
                <a:schemeClr val="accent4"/>
              </a:buClr>
              <a:buFont typeface="Arial" panose="020B0604020202020204" pitchFamily="34" charset="0"/>
              <a:buChar char="•"/>
              <a:defRPr sz="1600">
                <a:solidFill>
                  <a:schemeClr val="bg1"/>
                </a:solidFill>
              </a:defRPr>
            </a:lvl3pPr>
            <a:lvl4pPr marL="1600200" indent="-228600">
              <a:buClr>
                <a:schemeClr val="accent4"/>
              </a:buClr>
              <a:buFont typeface="Arial" panose="020B0604020202020204" pitchFamily="34" charset="0"/>
              <a:buChar char="•"/>
              <a:defRPr sz="1400">
                <a:solidFill>
                  <a:schemeClr val="bg1"/>
                </a:solidFill>
              </a:defRPr>
            </a:lvl4pPr>
            <a:lvl5pPr marL="2057400" indent="-228600">
              <a:buClr>
                <a:schemeClr val="accent5"/>
              </a:buClr>
              <a:buFont typeface="Wingdings" panose="05000000000000000000" pitchFamily="2" charset="2"/>
              <a:buChar char="§"/>
              <a:defRPr>
                <a:solidFill>
                  <a:srgbClr val="002745"/>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2">
            <a:extLst>
              <a:ext uri="{FF2B5EF4-FFF2-40B4-BE49-F238E27FC236}">
                <a16:creationId xmlns:a16="http://schemas.microsoft.com/office/drawing/2014/main" id="{A16E117C-5713-41A1-A815-D764BCB92EE1}"/>
              </a:ext>
            </a:extLst>
          </p:cNvPr>
          <p:cNvSpPr>
            <a:spLocks noGrp="1"/>
          </p:cNvSpPr>
          <p:nvPr>
            <p:ph type="body" idx="1" hasCustomPrompt="1"/>
          </p:nvPr>
        </p:nvSpPr>
        <p:spPr>
          <a:xfrm>
            <a:off x="180000" y="1134000"/>
            <a:ext cx="5940000" cy="900000"/>
          </a:xfrm>
        </p:spPr>
        <p:txBody>
          <a:bodyPr anchor="t" anchorCtr="0">
            <a:norm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a:t>
            </a:r>
            <a:br>
              <a:rPr lang="en-US" dirty="0"/>
            </a:br>
            <a:r>
              <a:rPr lang="en-US" dirty="0"/>
              <a:t>text styles</a:t>
            </a:r>
          </a:p>
        </p:txBody>
      </p:sp>
    </p:spTree>
    <p:extLst>
      <p:ext uri="{BB962C8B-B14F-4D97-AF65-F5344CB8AC3E}">
        <p14:creationId xmlns:p14="http://schemas.microsoft.com/office/powerpoint/2010/main" val="40366554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Split Content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4A13EF5A-B100-449C-BD11-F3A647DB4213}"/>
              </a:ext>
            </a:extLst>
          </p:cNvPr>
          <p:cNvSpPr>
            <a:spLocks noGrp="1"/>
          </p:cNvSpPr>
          <p:nvPr>
            <p:ph type="body" idx="1"/>
          </p:nvPr>
        </p:nvSpPr>
        <p:spPr>
          <a:xfrm>
            <a:off x="180000" y="2520000"/>
            <a:ext cx="5916000" cy="823912"/>
          </a:xfrm>
        </p:spPr>
        <p:txBody>
          <a:bodyPr rIns="360000" anchor="ctr" anchorCtr="0">
            <a:noAutofit/>
          </a:bodyPr>
          <a:lstStyle>
            <a:lvl1pPr marL="0" indent="0" algn="r">
              <a:buNone/>
              <a:defRPr sz="4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477426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FD2608-D7B8-4E99-A0B6-EE1B95ED5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92895"/>
            <a:ext cx="9144000" cy="1402251"/>
          </a:xfrm>
          <a:prstGeom prst="rect">
            <a:avLst/>
          </a:prstGeom>
        </p:spPr>
        <p:txBody>
          <a:bodyPr vert="horz" lIns="0" tIns="0" rIns="0" bIns="0" rtlCol="0" anchor="b" anchorCtr="0">
            <a:normAutofit/>
          </a:bodyPr>
          <a:lstStyle>
            <a:lvl1pPr>
              <a:defRPr lang="fr-BE" dirty="0">
                <a:solidFill>
                  <a:schemeClr val="bg1"/>
                </a:solidFill>
              </a:defRPr>
            </a:lvl1pPr>
          </a:lstStyle>
          <a:p>
            <a:pPr lvl="0"/>
            <a:r>
              <a:rPr lang="en-US" dirty="0"/>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3933056"/>
            <a:ext cx="9144000" cy="1728192"/>
          </a:xfrm>
          <a:prstGeom prst="rect">
            <a:avLst/>
          </a:prstGeom>
        </p:spPr>
        <p:txBody>
          <a:bodyPr lIns="36000"/>
          <a:lstStyle>
            <a:lvl1pPr marL="0" indent="0">
              <a:buNone/>
              <a:defRPr lang="fr-BE" sz="3200" dirty="0">
                <a:solidFill>
                  <a:srgbClr val="FFC000"/>
                </a:solidFill>
              </a:defRPr>
            </a:lvl1pPr>
          </a:lstStyle>
          <a:p>
            <a:pPr marL="228600" lvl="0" indent="-228600"/>
            <a:r>
              <a:rPr lang="en-US" dirty="0"/>
              <a:t>Click to edit Master subtitle style</a:t>
            </a:r>
            <a:endParaRPr lang="fr-BE" dirty="0"/>
          </a:p>
        </p:txBody>
      </p:sp>
      <p:cxnSp>
        <p:nvCxnSpPr>
          <p:cNvPr id="8" name="Straight Connector 7">
            <a:extLst>
              <a:ext uri="{FF2B5EF4-FFF2-40B4-BE49-F238E27FC236}">
                <a16:creationId xmlns:a16="http://schemas.microsoft.com/office/drawing/2014/main" id="{51AC20E0-8787-42B3-AD06-017D47CDE6B0}"/>
              </a:ext>
            </a:extLst>
          </p:cNvPr>
          <p:cNvCxnSpPr/>
          <p:nvPr userDrawn="1"/>
        </p:nvCxnSpPr>
        <p:spPr>
          <a:xfrm>
            <a:off x="2063552" y="3898197"/>
            <a:ext cx="1058517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erson holding a phone&#10;&#10;Description automatically generated with low confidence">
            <a:extLst>
              <a:ext uri="{FF2B5EF4-FFF2-40B4-BE49-F238E27FC236}">
                <a16:creationId xmlns:a16="http://schemas.microsoft.com/office/drawing/2014/main" id="{66DD71E9-B081-4F3F-B1F1-F5F0227EC5F8}"/>
              </a:ext>
            </a:extLst>
          </p:cNvPr>
          <p:cNvPicPr>
            <a:picLocks noChangeAspect="1"/>
          </p:cNvPicPr>
          <p:nvPr userDrawn="1"/>
        </p:nvPicPr>
        <p:blipFill rotWithShape="1">
          <a:blip r:embed="rId3">
            <a:alphaModFix amt="12000"/>
            <a:extLst>
              <a:ext uri="{28A0092B-C50C-407E-A947-70E740481C1C}">
                <a14:useLocalDpi xmlns:a14="http://schemas.microsoft.com/office/drawing/2010/main" val="0"/>
              </a:ext>
            </a:extLst>
          </a:blip>
          <a:srcRect b="15624"/>
          <a:stretch/>
        </p:blipFill>
        <p:spPr>
          <a:xfrm>
            <a:off x="0" y="0"/>
            <a:ext cx="12192000" cy="6858000"/>
          </a:xfrm>
          <a:prstGeom prst="rect">
            <a:avLst/>
          </a:prstGeom>
        </p:spPr>
      </p:pic>
    </p:spTree>
    <p:extLst>
      <p:ext uri="{BB962C8B-B14F-4D97-AF65-F5344CB8AC3E}">
        <p14:creationId xmlns:p14="http://schemas.microsoft.com/office/powerpoint/2010/main" val="1275764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plit Content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3D17F9-4C3C-43EC-8FB4-0ACCCF4F527D}"/>
              </a:ext>
            </a:extLst>
          </p:cNvPr>
          <p:cNvSpPr>
            <a:spLocks noGrp="1"/>
          </p:cNvSpPr>
          <p:nvPr>
            <p:ph sz="half" idx="2"/>
          </p:nvPr>
        </p:nvSpPr>
        <p:spPr>
          <a:xfrm>
            <a:off x="360000" y="2160000"/>
            <a:ext cx="5220000" cy="3420000"/>
          </a:xfrm>
        </p:spPr>
        <p:txBody>
          <a:bodyPr/>
          <a:lstStyle>
            <a:lvl1pPr marL="228600" indent="-228600">
              <a:buClr>
                <a:schemeClr val="accent4"/>
              </a:buClr>
              <a:buFont typeface="Arial" panose="020B0604020202020204" pitchFamily="34" charset="0"/>
              <a:buChar char="•"/>
              <a:defRPr sz="2400">
                <a:solidFill>
                  <a:schemeClr val="bg1"/>
                </a:solidFill>
              </a:defRPr>
            </a:lvl1pPr>
            <a:lvl2pPr marL="685800" indent="-228600">
              <a:buClr>
                <a:schemeClr val="accent4"/>
              </a:buClr>
              <a:buFont typeface="Arial" panose="020B0604020202020204" pitchFamily="34" charset="0"/>
              <a:buChar char="•"/>
              <a:defRPr sz="2000">
                <a:solidFill>
                  <a:schemeClr val="bg1"/>
                </a:solidFill>
              </a:defRPr>
            </a:lvl2pPr>
            <a:lvl3pPr marL="1143000" indent="-228600">
              <a:buClr>
                <a:schemeClr val="accent4"/>
              </a:buClr>
              <a:buFont typeface="Arial" panose="020B0604020202020204" pitchFamily="34" charset="0"/>
              <a:buChar char="•"/>
              <a:defRPr sz="1600">
                <a:solidFill>
                  <a:schemeClr val="bg1"/>
                </a:solidFill>
              </a:defRPr>
            </a:lvl3pPr>
            <a:lvl4pPr marL="1600200" indent="-228600">
              <a:buClr>
                <a:schemeClr val="accent4"/>
              </a:buClr>
              <a:buFont typeface="Arial" panose="020B0604020202020204" pitchFamily="34" charset="0"/>
              <a:buChar char="•"/>
              <a:defRPr sz="1400">
                <a:solidFill>
                  <a:schemeClr val="bg1"/>
                </a:solidFill>
              </a:defRPr>
            </a:lvl4pPr>
            <a:lvl5pPr marL="2057400" indent="-228600">
              <a:buClr>
                <a:schemeClr val="accent5"/>
              </a:buClr>
              <a:buFont typeface="Wingdings" panose="05000000000000000000" pitchFamily="2" charset="2"/>
              <a:buChar char="§"/>
              <a:defRPr>
                <a:solidFill>
                  <a:srgbClr val="002745"/>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2">
            <a:extLst>
              <a:ext uri="{FF2B5EF4-FFF2-40B4-BE49-F238E27FC236}">
                <a16:creationId xmlns:a16="http://schemas.microsoft.com/office/drawing/2014/main" id="{597F253E-EB78-43F5-B27B-2EBA6A269A6B}"/>
              </a:ext>
            </a:extLst>
          </p:cNvPr>
          <p:cNvSpPr>
            <a:spLocks noGrp="1"/>
          </p:cNvSpPr>
          <p:nvPr>
            <p:ph type="body" idx="1" hasCustomPrompt="1"/>
          </p:nvPr>
        </p:nvSpPr>
        <p:spPr>
          <a:xfrm>
            <a:off x="180000" y="1134000"/>
            <a:ext cx="5400000" cy="900000"/>
          </a:xfrm>
        </p:spPr>
        <p:txBody>
          <a:bodyPr anchor="t" anchorCtr="0">
            <a:norm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a:t>
            </a:r>
            <a:br>
              <a:rPr lang="en-US" dirty="0"/>
            </a:br>
            <a:r>
              <a:rPr lang="en-US" dirty="0"/>
              <a:t>text styles</a:t>
            </a:r>
          </a:p>
        </p:txBody>
      </p:sp>
    </p:spTree>
    <p:extLst>
      <p:ext uri="{BB962C8B-B14F-4D97-AF65-F5344CB8AC3E}">
        <p14:creationId xmlns:p14="http://schemas.microsoft.com/office/powerpoint/2010/main" val="707303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plit Content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4A13EF5A-B100-449C-BD11-F3A647DB4213}"/>
              </a:ext>
            </a:extLst>
          </p:cNvPr>
          <p:cNvSpPr>
            <a:spLocks noGrp="1"/>
          </p:cNvSpPr>
          <p:nvPr>
            <p:ph type="body" idx="1"/>
          </p:nvPr>
        </p:nvSpPr>
        <p:spPr>
          <a:xfrm>
            <a:off x="180000" y="2520000"/>
            <a:ext cx="4500000" cy="823912"/>
          </a:xfrm>
        </p:spPr>
        <p:txBody>
          <a:bodyPr lIns="0" rIns="360000" anchor="ctr" anchorCtr="0">
            <a:noAutofit/>
          </a:bodyPr>
          <a:lstStyle>
            <a:lvl1pPr marL="0" indent="0" algn="r">
              <a:buNone/>
              <a:defRPr sz="3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640765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plit Content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69E230-35C6-4CC6-9379-89A220D7A076}"/>
              </a:ext>
            </a:extLst>
          </p:cNvPr>
          <p:cNvSpPr>
            <a:spLocks noGrp="1"/>
          </p:cNvSpPr>
          <p:nvPr>
            <p:ph sz="half" idx="2"/>
          </p:nvPr>
        </p:nvSpPr>
        <p:spPr>
          <a:xfrm>
            <a:off x="360000" y="2160000"/>
            <a:ext cx="3960000" cy="3420000"/>
          </a:xfrm>
        </p:spPr>
        <p:txBody>
          <a:bodyPr/>
          <a:lstStyle>
            <a:lvl1pPr marL="228600" indent="-228600">
              <a:buClr>
                <a:schemeClr val="accent4"/>
              </a:buClr>
              <a:buFont typeface="Arial" panose="020B0604020202020204" pitchFamily="34" charset="0"/>
              <a:buChar char="•"/>
              <a:defRPr sz="2400">
                <a:solidFill>
                  <a:schemeClr val="bg1"/>
                </a:solidFill>
              </a:defRPr>
            </a:lvl1pPr>
            <a:lvl2pPr marL="685800" indent="-228600">
              <a:buClr>
                <a:schemeClr val="accent4"/>
              </a:buClr>
              <a:buFont typeface="Arial" panose="020B0604020202020204" pitchFamily="34" charset="0"/>
              <a:buChar char="•"/>
              <a:defRPr sz="2000">
                <a:solidFill>
                  <a:schemeClr val="bg1"/>
                </a:solidFill>
              </a:defRPr>
            </a:lvl2pPr>
            <a:lvl3pPr marL="1143000" indent="-228600">
              <a:buClr>
                <a:schemeClr val="accent4"/>
              </a:buClr>
              <a:buFont typeface="Arial" panose="020B0604020202020204" pitchFamily="34" charset="0"/>
              <a:buChar char="•"/>
              <a:defRPr sz="1600">
                <a:solidFill>
                  <a:schemeClr val="bg1"/>
                </a:solidFill>
              </a:defRPr>
            </a:lvl3pPr>
            <a:lvl4pPr marL="1600200" indent="-228600">
              <a:buClr>
                <a:schemeClr val="accent4"/>
              </a:buClr>
              <a:buFont typeface="Arial" panose="020B0604020202020204" pitchFamily="34" charset="0"/>
              <a:buChar char="•"/>
              <a:defRPr sz="1400">
                <a:solidFill>
                  <a:schemeClr val="bg1"/>
                </a:solidFill>
              </a:defRPr>
            </a:lvl4pPr>
            <a:lvl5pPr marL="2057400" indent="-228600">
              <a:buClr>
                <a:schemeClr val="accent5"/>
              </a:buClr>
              <a:buFont typeface="Wingdings" panose="05000000000000000000" pitchFamily="2" charset="2"/>
              <a:buChar char="§"/>
              <a:defRPr>
                <a:solidFill>
                  <a:srgbClr val="002745"/>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2">
            <a:extLst>
              <a:ext uri="{FF2B5EF4-FFF2-40B4-BE49-F238E27FC236}">
                <a16:creationId xmlns:a16="http://schemas.microsoft.com/office/drawing/2014/main" id="{434A2C6E-CBCF-4C85-B7A3-7FC6A96D0063}"/>
              </a:ext>
            </a:extLst>
          </p:cNvPr>
          <p:cNvSpPr>
            <a:spLocks noGrp="1"/>
          </p:cNvSpPr>
          <p:nvPr>
            <p:ph type="body" idx="1" hasCustomPrompt="1"/>
          </p:nvPr>
        </p:nvSpPr>
        <p:spPr>
          <a:xfrm>
            <a:off x="180000" y="1134000"/>
            <a:ext cx="4140000" cy="900000"/>
          </a:xfrm>
        </p:spPr>
        <p:txBody>
          <a:bodyPr anchor="t" anchorCtr="0">
            <a:norm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a:t>
            </a:r>
            <a:br>
              <a:rPr lang="en-US" dirty="0"/>
            </a:br>
            <a:r>
              <a:rPr lang="en-US" dirty="0"/>
              <a:t>text styles</a:t>
            </a:r>
          </a:p>
        </p:txBody>
      </p:sp>
    </p:spTree>
    <p:extLst>
      <p:ext uri="{BB962C8B-B14F-4D97-AF65-F5344CB8AC3E}">
        <p14:creationId xmlns:p14="http://schemas.microsoft.com/office/powerpoint/2010/main" val="516325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hit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B5AEFE5D-4E4B-4AE2-B46A-57F86EE49024}"/>
              </a:ext>
            </a:extLst>
          </p:cNvPr>
          <p:cNvSpPr>
            <a:spLocks noGrp="1"/>
          </p:cNvSpPr>
          <p:nvPr>
            <p:ph sz="half" idx="2"/>
          </p:nvPr>
        </p:nvSpPr>
        <p:spPr>
          <a:xfrm>
            <a:off x="434797" y="1825625"/>
            <a:ext cx="5125319" cy="4010819"/>
          </a:xfrm>
        </p:spPr>
        <p:txBody>
          <a:bodyPr/>
          <a:lstStyle>
            <a:lvl1pPr>
              <a:defRPr>
                <a:solidFill>
                  <a:srgbClr val="002745"/>
                </a:solidFill>
              </a:defRPr>
            </a:lvl1pPr>
            <a:lvl2pPr>
              <a:defRPr>
                <a:solidFill>
                  <a:srgbClr val="002745"/>
                </a:solidFill>
              </a:defRPr>
            </a:lvl2pPr>
            <a:lvl3pPr>
              <a:defRPr>
                <a:solidFill>
                  <a:srgbClr val="002745"/>
                </a:solidFill>
              </a:defRPr>
            </a:lvl3pPr>
            <a:lvl4pPr>
              <a:defRPr>
                <a:solidFill>
                  <a:srgbClr val="002745"/>
                </a:solidFill>
              </a:defRPr>
            </a:lvl4pPr>
            <a:lvl5pPr>
              <a:defRPr>
                <a:solidFill>
                  <a:srgbClr val="00274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B7393D45-6652-441F-972A-9A361D471E06}"/>
              </a:ext>
            </a:extLst>
          </p:cNvPr>
          <p:cNvSpPr>
            <a:spLocks noGrp="1"/>
          </p:cNvSpPr>
          <p:nvPr>
            <p:ph type="body" idx="1" hasCustomPrompt="1"/>
          </p:nvPr>
        </p:nvSpPr>
        <p:spPr>
          <a:xfrm>
            <a:off x="237428" y="896620"/>
            <a:ext cx="5520055" cy="823912"/>
          </a:xfrm>
        </p:spPr>
        <p:txBody>
          <a:bodyPr anchor="b">
            <a:normAutofit/>
          </a:bodyPr>
          <a:lstStyle>
            <a:lvl1pPr marL="0" indent="0">
              <a:buNone/>
              <a:defRPr sz="2800" b="1">
                <a:solidFill>
                  <a:srgbClr val="0027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aster text styles</a:t>
            </a:r>
          </a:p>
        </p:txBody>
      </p:sp>
    </p:spTree>
    <p:extLst>
      <p:ext uri="{BB962C8B-B14F-4D97-AF65-F5344CB8AC3E}">
        <p14:creationId xmlns:p14="http://schemas.microsoft.com/office/powerpoint/2010/main" val="4243473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ark Blue Title">
    <p:spTree>
      <p:nvGrpSpPr>
        <p:cNvPr id="1" name=""/>
        <p:cNvGrpSpPr/>
        <p:nvPr/>
      </p:nvGrpSpPr>
      <p:grpSpPr>
        <a:xfrm>
          <a:off x="0" y="0"/>
          <a:ext cx="0" cy="0"/>
          <a:chOff x="0" y="0"/>
          <a:chExt cx="0" cy="0"/>
        </a:xfrm>
      </p:grpSpPr>
      <p:sp>
        <p:nvSpPr>
          <p:cNvPr id="7" name="Rectangle 6"/>
          <p:cNvSpPr/>
          <p:nvPr userDrawn="1"/>
        </p:nvSpPr>
        <p:spPr>
          <a:xfrm>
            <a:off x="0" y="-27384"/>
            <a:ext cx="12192000" cy="6858000"/>
          </a:xfrm>
          <a:prstGeom prst="rect">
            <a:avLst/>
          </a:prstGeom>
          <a:solidFill>
            <a:srgbClr val="003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215"/>
          </a:p>
        </p:txBody>
      </p:sp>
      <p:pic>
        <p:nvPicPr>
          <p:cNvPr id="4" name="Picture 3">
            <a:extLst>
              <a:ext uri="{FF2B5EF4-FFF2-40B4-BE49-F238E27FC236}">
                <a16:creationId xmlns:a16="http://schemas.microsoft.com/office/drawing/2014/main" id="{14508D83-FEB8-4F12-80D5-7F8A199952B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199456" y="1988840"/>
            <a:ext cx="9793088" cy="1470025"/>
          </a:xfrm>
          <a:prstGeom prst="rect">
            <a:avLst/>
          </a:prstGeom>
        </p:spPr>
        <p:txBody>
          <a:bodyPr lIns="0" anchor="b">
            <a:normAutofit/>
          </a:bodyPr>
          <a:lstStyle>
            <a:lvl1pPr algn="ctr">
              <a:defRPr sz="4800">
                <a:solidFill>
                  <a:schemeClr val="accent3"/>
                </a:solidFill>
              </a:defRPr>
            </a:lvl1pPr>
          </a:lstStyle>
          <a:p>
            <a:r>
              <a:rPr lang="en-US" dirty="0"/>
              <a:t>EDIT TITLE</a:t>
            </a:r>
            <a:endParaRPr lang="fr-BE" dirty="0"/>
          </a:p>
        </p:txBody>
      </p:sp>
      <p:sp>
        <p:nvSpPr>
          <p:cNvPr id="3" name="Subtitle 2"/>
          <p:cNvSpPr>
            <a:spLocks noGrp="1"/>
          </p:cNvSpPr>
          <p:nvPr>
            <p:ph type="subTitle" idx="1" hasCustomPrompt="1"/>
          </p:nvPr>
        </p:nvSpPr>
        <p:spPr>
          <a:xfrm>
            <a:off x="1199456" y="3314849"/>
            <a:ext cx="9793088" cy="1470025"/>
          </a:xfrm>
          <a:prstGeom prst="rect">
            <a:avLst/>
          </a:prstGeom>
        </p:spPr>
        <p:txBody>
          <a:bodyPr wrap="square" lIns="0" tIns="0" rIns="0" bIns="0" anchor="t" anchorCtr="0">
            <a:noAutofit/>
          </a:bodyPr>
          <a:lstStyle>
            <a:lvl1pPr marL="0" indent="0" algn="ctr">
              <a:buNone/>
              <a:defRPr sz="9600" b="0">
                <a:solidFill>
                  <a:schemeClr val="bg1"/>
                </a:solidFill>
                <a:latin typeface="Myriad Pro" pitchFamily="34" charset="0"/>
              </a:defRPr>
            </a:lvl1pPr>
            <a:lvl2pPr marL="562722" indent="0" algn="ctr">
              <a:buNone/>
              <a:defRPr>
                <a:solidFill>
                  <a:schemeClr val="tx1">
                    <a:tint val="75000"/>
                  </a:schemeClr>
                </a:solidFill>
              </a:defRPr>
            </a:lvl2pPr>
            <a:lvl3pPr marL="1125444" indent="0" algn="ctr">
              <a:buNone/>
              <a:defRPr>
                <a:solidFill>
                  <a:schemeClr val="tx1">
                    <a:tint val="75000"/>
                  </a:schemeClr>
                </a:solidFill>
              </a:defRPr>
            </a:lvl3pPr>
            <a:lvl4pPr marL="1688165" indent="0" algn="ctr">
              <a:buNone/>
              <a:defRPr>
                <a:solidFill>
                  <a:schemeClr val="tx1">
                    <a:tint val="75000"/>
                  </a:schemeClr>
                </a:solidFill>
              </a:defRPr>
            </a:lvl4pPr>
            <a:lvl5pPr marL="2250887" indent="0" algn="ctr">
              <a:buNone/>
              <a:defRPr>
                <a:solidFill>
                  <a:schemeClr val="tx1">
                    <a:tint val="75000"/>
                  </a:schemeClr>
                </a:solidFill>
              </a:defRPr>
            </a:lvl5pPr>
            <a:lvl6pPr marL="2813609" indent="0" algn="ctr">
              <a:buNone/>
              <a:defRPr>
                <a:solidFill>
                  <a:schemeClr val="tx1">
                    <a:tint val="75000"/>
                  </a:schemeClr>
                </a:solidFill>
              </a:defRPr>
            </a:lvl6pPr>
            <a:lvl7pPr marL="3376331" indent="0" algn="ctr">
              <a:buNone/>
              <a:defRPr>
                <a:solidFill>
                  <a:schemeClr val="tx1">
                    <a:tint val="75000"/>
                  </a:schemeClr>
                </a:solidFill>
              </a:defRPr>
            </a:lvl7pPr>
            <a:lvl8pPr marL="3939052" indent="0" algn="ctr">
              <a:buNone/>
              <a:defRPr>
                <a:solidFill>
                  <a:schemeClr val="tx1">
                    <a:tint val="75000"/>
                  </a:schemeClr>
                </a:solidFill>
              </a:defRPr>
            </a:lvl8pPr>
            <a:lvl9pPr marL="4501774" indent="0" algn="ctr">
              <a:buNone/>
              <a:defRPr>
                <a:solidFill>
                  <a:schemeClr val="tx1">
                    <a:tint val="75000"/>
                  </a:schemeClr>
                </a:solidFill>
              </a:defRPr>
            </a:lvl9pPr>
          </a:lstStyle>
          <a:p>
            <a:r>
              <a:rPr lang="en-US" dirty="0"/>
              <a:t>EDIT SUBTITLE</a:t>
            </a:r>
            <a:endParaRPr lang="fr-BE" dirty="0"/>
          </a:p>
        </p:txBody>
      </p:sp>
    </p:spTree>
    <p:extLst>
      <p:ext uri="{BB962C8B-B14F-4D97-AF65-F5344CB8AC3E}">
        <p14:creationId xmlns:p14="http://schemas.microsoft.com/office/powerpoint/2010/main" val="2435221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_Dark Blue Title">
    <p:spTree>
      <p:nvGrpSpPr>
        <p:cNvPr id="1" name=""/>
        <p:cNvGrpSpPr/>
        <p:nvPr/>
      </p:nvGrpSpPr>
      <p:grpSpPr>
        <a:xfrm>
          <a:off x="0" y="0"/>
          <a:ext cx="0" cy="0"/>
          <a:chOff x="0" y="0"/>
          <a:chExt cx="0" cy="0"/>
        </a:xfrm>
      </p:grpSpPr>
      <p:sp>
        <p:nvSpPr>
          <p:cNvPr id="7" name="Rectangle 6"/>
          <p:cNvSpPr/>
          <p:nvPr userDrawn="1"/>
        </p:nvSpPr>
        <p:spPr>
          <a:xfrm>
            <a:off x="0" y="-27384"/>
            <a:ext cx="12192000" cy="6858000"/>
          </a:xfrm>
          <a:prstGeom prst="rect">
            <a:avLst/>
          </a:prstGeom>
          <a:solidFill>
            <a:srgbClr val="0039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215"/>
          </a:p>
        </p:txBody>
      </p:sp>
      <p:sp>
        <p:nvSpPr>
          <p:cNvPr id="2" name="Title 1"/>
          <p:cNvSpPr>
            <a:spLocks noGrp="1"/>
          </p:cNvSpPr>
          <p:nvPr>
            <p:ph type="ctrTitle" hasCustomPrompt="1"/>
          </p:nvPr>
        </p:nvSpPr>
        <p:spPr>
          <a:xfrm>
            <a:off x="1199456" y="1988840"/>
            <a:ext cx="9793088" cy="1470025"/>
          </a:xfrm>
          <a:prstGeom prst="rect">
            <a:avLst/>
          </a:prstGeom>
        </p:spPr>
        <p:txBody>
          <a:bodyPr lIns="0" anchor="b">
            <a:normAutofit/>
          </a:bodyPr>
          <a:lstStyle>
            <a:lvl1pPr algn="ctr">
              <a:defRPr sz="4800">
                <a:solidFill>
                  <a:schemeClr val="accent3"/>
                </a:solidFill>
              </a:defRPr>
            </a:lvl1pPr>
          </a:lstStyle>
          <a:p>
            <a:r>
              <a:rPr lang="en-US" dirty="0"/>
              <a:t>EDIT TITLE</a:t>
            </a:r>
            <a:endParaRPr lang="fr-BE" dirty="0"/>
          </a:p>
        </p:txBody>
      </p:sp>
      <p:sp>
        <p:nvSpPr>
          <p:cNvPr id="3" name="Subtitle 2"/>
          <p:cNvSpPr>
            <a:spLocks noGrp="1"/>
          </p:cNvSpPr>
          <p:nvPr>
            <p:ph type="subTitle" idx="1" hasCustomPrompt="1"/>
          </p:nvPr>
        </p:nvSpPr>
        <p:spPr>
          <a:xfrm>
            <a:off x="1199456" y="3314849"/>
            <a:ext cx="9793088" cy="1470025"/>
          </a:xfrm>
          <a:prstGeom prst="rect">
            <a:avLst/>
          </a:prstGeom>
        </p:spPr>
        <p:txBody>
          <a:bodyPr wrap="square" lIns="0" tIns="0" rIns="0" bIns="0" anchor="t" anchorCtr="0">
            <a:noAutofit/>
          </a:bodyPr>
          <a:lstStyle>
            <a:lvl1pPr marL="0" indent="0" algn="ctr">
              <a:buNone/>
              <a:defRPr sz="9600" b="0">
                <a:solidFill>
                  <a:schemeClr val="bg1"/>
                </a:solidFill>
                <a:latin typeface="Myriad Pro" pitchFamily="34" charset="0"/>
              </a:defRPr>
            </a:lvl1pPr>
            <a:lvl2pPr marL="562722" indent="0" algn="ctr">
              <a:buNone/>
              <a:defRPr>
                <a:solidFill>
                  <a:schemeClr val="tx1">
                    <a:tint val="75000"/>
                  </a:schemeClr>
                </a:solidFill>
              </a:defRPr>
            </a:lvl2pPr>
            <a:lvl3pPr marL="1125444" indent="0" algn="ctr">
              <a:buNone/>
              <a:defRPr>
                <a:solidFill>
                  <a:schemeClr val="tx1">
                    <a:tint val="75000"/>
                  </a:schemeClr>
                </a:solidFill>
              </a:defRPr>
            </a:lvl3pPr>
            <a:lvl4pPr marL="1688165" indent="0" algn="ctr">
              <a:buNone/>
              <a:defRPr>
                <a:solidFill>
                  <a:schemeClr val="tx1">
                    <a:tint val="75000"/>
                  </a:schemeClr>
                </a:solidFill>
              </a:defRPr>
            </a:lvl4pPr>
            <a:lvl5pPr marL="2250887" indent="0" algn="ctr">
              <a:buNone/>
              <a:defRPr>
                <a:solidFill>
                  <a:schemeClr val="tx1">
                    <a:tint val="75000"/>
                  </a:schemeClr>
                </a:solidFill>
              </a:defRPr>
            </a:lvl5pPr>
            <a:lvl6pPr marL="2813609" indent="0" algn="ctr">
              <a:buNone/>
              <a:defRPr>
                <a:solidFill>
                  <a:schemeClr val="tx1">
                    <a:tint val="75000"/>
                  </a:schemeClr>
                </a:solidFill>
              </a:defRPr>
            </a:lvl6pPr>
            <a:lvl7pPr marL="3376331" indent="0" algn="ctr">
              <a:buNone/>
              <a:defRPr>
                <a:solidFill>
                  <a:schemeClr val="tx1">
                    <a:tint val="75000"/>
                  </a:schemeClr>
                </a:solidFill>
              </a:defRPr>
            </a:lvl7pPr>
            <a:lvl8pPr marL="3939052" indent="0" algn="ctr">
              <a:buNone/>
              <a:defRPr>
                <a:solidFill>
                  <a:schemeClr val="tx1">
                    <a:tint val="75000"/>
                  </a:schemeClr>
                </a:solidFill>
              </a:defRPr>
            </a:lvl8pPr>
            <a:lvl9pPr marL="4501774" indent="0" algn="ctr">
              <a:buNone/>
              <a:defRPr>
                <a:solidFill>
                  <a:schemeClr val="tx1">
                    <a:tint val="75000"/>
                  </a:schemeClr>
                </a:solidFill>
              </a:defRPr>
            </a:lvl9pPr>
          </a:lstStyle>
          <a:p>
            <a:r>
              <a:rPr lang="en-US" dirty="0"/>
              <a:t>EDIT SUBTITLE</a:t>
            </a:r>
            <a:endParaRPr lang="fr-BE" dirty="0"/>
          </a:p>
        </p:txBody>
      </p:sp>
    </p:spTree>
    <p:extLst>
      <p:ext uri="{BB962C8B-B14F-4D97-AF65-F5344CB8AC3E}">
        <p14:creationId xmlns:p14="http://schemas.microsoft.com/office/powerpoint/2010/main" val="18816174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Blank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775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Yellow Title">
    <p:spTree>
      <p:nvGrpSpPr>
        <p:cNvPr id="1" name=""/>
        <p:cNvGrpSpPr/>
        <p:nvPr/>
      </p:nvGrpSpPr>
      <p:grpSpPr>
        <a:xfrm>
          <a:off x="0" y="0"/>
          <a:ext cx="0" cy="0"/>
          <a:chOff x="0" y="0"/>
          <a:chExt cx="0" cy="0"/>
        </a:xfrm>
      </p:grpSpPr>
      <p:sp>
        <p:nvSpPr>
          <p:cNvPr id="7" name="Rectangle 6"/>
          <p:cNvSpPr/>
          <p:nvPr userDrawn="1"/>
        </p:nvSpPr>
        <p:spPr>
          <a:xfrm>
            <a:off x="0" y="-27384"/>
            <a:ext cx="12192000" cy="68580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215"/>
          </a:p>
        </p:txBody>
      </p:sp>
      <p:sp>
        <p:nvSpPr>
          <p:cNvPr id="2" name="Title 1"/>
          <p:cNvSpPr>
            <a:spLocks noGrp="1"/>
          </p:cNvSpPr>
          <p:nvPr>
            <p:ph type="ctrTitle" hasCustomPrompt="1"/>
          </p:nvPr>
        </p:nvSpPr>
        <p:spPr>
          <a:xfrm>
            <a:off x="1199456" y="1988840"/>
            <a:ext cx="9793088" cy="1470025"/>
          </a:xfrm>
          <a:prstGeom prst="rect">
            <a:avLst/>
          </a:prstGeom>
        </p:spPr>
        <p:txBody>
          <a:bodyPr lIns="0" anchor="b">
            <a:normAutofit/>
          </a:bodyPr>
          <a:lstStyle>
            <a:lvl1pPr algn="ctr">
              <a:defRPr sz="4800">
                <a:solidFill>
                  <a:schemeClr val="bg1"/>
                </a:solidFill>
              </a:defRPr>
            </a:lvl1pPr>
          </a:lstStyle>
          <a:p>
            <a:r>
              <a:rPr lang="en-US" dirty="0"/>
              <a:t>EDIT TITLE</a:t>
            </a:r>
            <a:endParaRPr lang="fr-BE" dirty="0"/>
          </a:p>
        </p:txBody>
      </p:sp>
      <p:sp>
        <p:nvSpPr>
          <p:cNvPr id="3" name="Subtitle 2"/>
          <p:cNvSpPr>
            <a:spLocks noGrp="1"/>
          </p:cNvSpPr>
          <p:nvPr>
            <p:ph type="subTitle" idx="1" hasCustomPrompt="1"/>
          </p:nvPr>
        </p:nvSpPr>
        <p:spPr>
          <a:xfrm>
            <a:off x="1199456" y="3314849"/>
            <a:ext cx="9793088" cy="1470025"/>
          </a:xfrm>
          <a:prstGeom prst="rect">
            <a:avLst/>
          </a:prstGeom>
        </p:spPr>
        <p:txBody>
          <a:bodyPr wrap="square" lIns="0" tIns="0" rIns="0" bIns="0" anchor="t" anchorCtr="0">
            <a:noAutofit/>
          </a:bodyPr>
          <a:lstStyle>
            <a:lvl1pPr marL="0" indent="0" algn="ctr">
              <a:buNone/>
              <a:defRPr sz="9600" b="0">
                <a:solidFill>
                  <a:schemeClr val="accent1"/>
                </a:solidFill>
                <a:latin typeface="Myriad Pro" pitchFamily="34" charset="0"/>
              </a:defRPr>
            </a:lvl1pPr>
            <a:lvl2pPr marL="562722" indent="0" algn="ctr">
              <a:buNone/>
              <a:defRPr>
                <a:solidFill>
                  <a:schemeClr val="tx1">
                    <a:tint val="75000"/>
                  </a:schemeClr>
                </a:solidFill>
              </a:defRPr>
            </a:lvl2pPr>
            <a:lvl3pPr marL="1125444" indent="0" algn="ctr">
              <a:buNone/>
              <a:defRPr>
                <a:solidFill>
                  <a:schemeClr val="tx1">
                    <a:tint val="75000"/>
                  </a:schemeClr>
                </a:solidFill>
              </a:defRPr>
            </a:lvl3pPr>
            <a:lvl4pPr marL="1688165" indent="0" algn="ctr">
              <a:buNone/>
              <a:defRPr>
                <a:solidFill>
                  <a:schemeClr val="tx1">
                    <a:tint val="75000"/>
                  </a:schemeClr>
                </a:solidFill>
              </a:defRPr>
            </a:lvl4pPr>
            <a:lvl5pPr marL="2250887" indent="0" algn="ctr">
              <a:buNone/>
              <a:defRPr>
                <a:solidFill>
                  <a:schemeClr val="tx1">
                    <a:tint val="75000"/>
                  </a:schemeClr>
                </a:solidFill>
              </a:defRPr>
            </a:lvl5pPr>
            <a:lvl6pPr marL="2813609" indent="0" algn="ctr">
              <a:buNone/>
              <a:defRPr>
                <a:solidFill>
                  <a:schemeClr val="tx1">
                    <a:tint val="75000"/>
                  </a:schemeClr>
                </a:solidFill>
              </a:defRPr>
            </a:lvl6pPr>
            <a:lvl7pPr marL="3376331" indent="0" algn="ctr">
              <a:buNone/>
              <a:defRPr>
                <a:solidFill>
                  <a:schemeClr val="tx1">
                    <a:tint val="75000"/>
                  </a:schemeClr>
                </a:solidFill>
              </a:defRPr>
            </a:lvl7pPr>
            <a:lvl8pPr marL="3939052" indent="0" algn="ctr">
              <a:buNone/>
              <a:defRPr>
                <a:solidFill>
                  <a:schemeClr val="tx1">
                    <a:tint val="75000"/>
                  </a:schemeClr>
                </a:solidFill>
              </a:defRPr>
            </a:lvl8pPr>
            <a:lvl9pPr marL="4501774" indent="0" algn="ctr">
              <a:buNone/>
              <a:defRPr>
                <a:solidFill>
                  <a:schemeClr val="tx1">
                    <a:tint val="75000"/>
                  </a:schemeClr>
                </a:solidFill>
              </a:defRPr>
            </a:lvl9pPr>
          </a:lstStyle>
          <a:p>
            <a:r>
              <a:rPr lang="en-US" dirty="0"/>
              <a:t>EDIT SUBTITLE</a:t>
            </a:r>
            <a:endParaRPr lang="fr-BE" dirty="0"/>
          </a:p>
        </p:txBody>
      </p:sp>
    </p:spTree>
    <p:extLst>
      <p:ext uri="{BB962C8B-B14F-4D97-AF65-F5344CB8AC3E}">
        <p14:creationId xmlns:p14="http://schemas.microsoft.com/office/powerpoint/2010/main" val="757302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Dark Blue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0" y="6597352"/>
            <a:ext cx="623392" cy="260648"/>
          </a:xfrm>
          <a:prstGeom prst="rect">
            <a:avLst/>
          </a:prstGeom>
        </p:spPr>
        <p:txBody>
          <a:bodyPr/>
          <a:lstStyle/>
          <a:p>
            <a:fld id="{1ED689DE-93AF-412C-BCCB-04934BF551E6}" type="slidenum">
              <a:rPr lang="fr-BE" smtClean="0"/>
              <a:t>‹#›</a:t>
            </a:fld>
            <a:endParaRPr lang="fr-BE"/>
          </a:p>
        </p:txBody>
      </p:sp>
      <p:sp>
        <p:nvSpPr>
          <p:cNvPr id="4" name="Title 1">
            <a:extLst>
              <a:ext uri="{FF2B5EF4-FFF2-40B4-BE49-F238E27FC236}">
                <a16:creationId xmlns:a16="http://schemas.microsoft.com/office/drawing/2014/main" id="{FFB3E22D-A241-4EC7-90FE-AFE50380EF80}"/>
              </a:ext>
            </a:extLst>
          </p:cNvPr>
          <p:cNvSpPr>
            <a:spLocks noGrp="1"/>
          </p:cNvSpPr>
          <p:nvPr>
            <p:ph type="title" hasCustomPrompt="1"/>
          </p:nvPr>
        </p:nvSpPr>
        <p:spPr>
          <a:xfrm>
            <a:off x="1199456" y="0"/>
            <a:ext cx="9649072" cy="1440160"/>
          </a:xfrm>
          <a:prstGeom prst="rect">
            <a:avLst/>
          </a:prstGeom>
        </p:spPr>
        <p:txBody>
          <a:bodyPr anchor="b" anchorCtr="0"/>
          <a:lstStyle>
            <a:lvl1pPr>
              <a:defRPr lang="fr-BE" b="1" dirty="0">
                <a:solidFill>
                  <a:schemeClr val="accent3"/>
                </a:solidFill>
              </a:defRPr>
            </a:lvl1pPr>
          </a:lstStyle>
          <a:p>
            <a:pPr lvl="0"/>
            <a:r>
              <a:rPr lang="en-US" dirty="0"/>
              <a:t>EDIT TITLE</a:t>
            </a:r>
            <a:endParaRPr lang="fr-BE" dirty="0"/>
          </a:p>
        </p:txBody>
      </p:sp>
    </p:spTree>
    <p:extLst>
      <p:ext uri="{BB962C8B-B14F-4D97-AF65-F5344CB8AC3E}">
        <p14:creationId xmlns:p14="http://schemas.microsoft.com/office/powerpoint/2010/main" val="5019906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plit Content Left - NoBG White">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80D05065-27B0-406B-80D3-C156E5F78947}"/>
              </a:ext>
            </a:extLst>
          </p:cNvPr>
          <p:cNvSpPr>
            <a:spLocks noGrp="1"/>
          </p:cNvSpPr>
          <p:nvPr>
            <p:ph sz="half" idx="2"/>
          </p:nvPr>
        </p:nvSpPr>
        <p:spPr>
          <a:xfrm>
            <a:off x="839788" y="177355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4A13EF5A-B100-449C-BD11-F3A647DB4213}"/>
              </a:ext>
            </a:extLst>
          </p:cNvPr>
          <p:cNvSpPr>
            <a:spLocks noGrp="1"/>
          </p:cNvSpPr>
          <p:nvPr>
            <p:ph type="body" idx="1"/>
          </p:nvPr>
        </p:nvSpPr>
        <p:spPr>
          <a:xfrm>
            <a:off x="477520" y="813118"/>
            <a:ext cx="5520055" cy="823912"/>
          </a:xfrm>
        </p:spPr>
        <p:txBody>
          <a:bodyPr anchor="b">
            <a:norm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650390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FD2608-D7B8-4E99-A0B6-EE1B95ED5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92895"/>
            <a:ext cx="9144000" cy="1402251"/>
          </a:xfrm>
          <a:prstGeom prst="rect">
            <a:avLst/>
          </a:prstGeom>
        </p:spPr>
        <p:txBody>
          <a:bodyPr vert="horz" lIns="0" tIns="0" rIns="0" bIns="0" rtlCol="0" anchor="b" anchorCtr="0">
            <a:normAutofit/>
          </a:bodyPr>
          <a:lstStyle>
            <a:lvl1pPr>
              <a:defRPr lang="fr-BE" dirty="0">
                <a:solidFill>
                  <a:schemeClr val="bg1"/>
                </a:solidFill>
              </a:defRPr>
            </a:lvl1pPr>
          </a:lstStyle>
          <a:p>
            <a:pPr lvl="0"/>
            <a:r>
              <a:rPr lang="en-US" dirty="0"/>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3933056"/>
            <a:ext cx="9144000" cy="1728192"/>
          </a:xfrm>
          <a:prstGeom prst="rect">
            <a:avLst/>
          </a:prstGeom>
        </p:spPr>
        <p:txBody>
          <a:bodyPr lIns="36000"/>
          <a:lstStyle>
            <a:lvl1pPr marL="0" indent="0">
              <a:buNone/>
              <a:defRPr lang="fr-BE" sz="3200" dirty="0">
                <a:solidFill>
                  <a:srgbClr val="FFC000"/>
                </a:solidFill>
              </a:defRPr>
            </a:lvl1pPr>
          </a:lstStyle>
          <a:p>
            <a:pPr marL="228600" lvl="0" indent="-228600"/>
            <a:r>
              <a:rPr lang="en-US" dirty="0"/>
              <a:t>Click to edit Master subtitle style</a:t>
            </a:r>
            <a:endParaRPr lang="fr-BE" dirty="0"/>
          </a:p>
        </p:txBody>
      </p:sp>
      <p:cxnSp>
        <p:nvCxnSpPr>
          <p:cNvPr id="8" name="Straight Connector 7">
            <a:extLst>
              <a:ext uri="{FF2B5EF4-FFF2-40B4-BE49-F238E27FC236}">
                <a16:creationId xmlns:a16="http://schemas.microsoft.com/office/drawing/2014/main" id="{51AC20E0-8787-42B3-AD06-017D47CDE6B0}"/>
              </a:ext>
            </a:extLst>
          </p:cNvPr>
          <p:cNvCxnSpPr/>
          <p:nvPr userDrawn="1"/>
        </p:nvCxnSpPr>
        <p:spPr>
          <a:xfrm>
            <a:off x="2063552" y="3898197"/>
            <a:ext cx="1058517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evice, engine, miller&#10;&#10;Description automatically generated">
            <a:extLst>
              <a:ext uri="{FF2B5EF4-FFF2-40B4-BE49-F238E27FC236}">
                <a16:creationId xmlns:a16="http://schemas.microsoft.com/office/drawing/2014/main" id="{CDB999D0-87E2-412C-9EFD-EB3362572570}"/>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l="313" r="-313" b="15730"/>
          <a:stretch/>
        </p:blipFill>
        <p:spPr>
          <a:xfrm>
            <a:off x="0" y="0"/>
            <a:ext cx="12192000" cy="6858000"/>
          </a:xfrm>
          <a:prstGeom prst="rect">
            <a:avLst/>
          </a:prstGeom>
        </p:spPr>
      </p:pic>
    </p:spTree>
    <p:extLst>
      <p:ext uri="{BB962C8B-B14F-4D97-AF65-F5344CB8AC3E}">
        <p14:creationId xmlns:p14="http://schemas.microsoft.com/office/powerpoint/2010/main" val="15967752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cked Titl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DB56F2-93CB-468C-821F-1EAA3740CC8F}"/>
              </a:ext>
            </a:extLst>
          </p:cNvPr>
          <p:cNvSpPr/>
          <p:nvPr userDrawn="1"/>
        </p:nvSpPr>
        <p:spPr>
          <a:xfrm>
            <a:off x="5116286" y="1529791"/>
            <a:ext cx="45719" cy="238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3">
            <a:extLst>
              <a:ext uri="{FF2B5EF4-FFF2-40B4-BE49-F238E27FC236}">
                <a16:creationId xmlns:a16="http://schemas.microsoft.com/office/drawing/2014/main" id="{7E3D4F35-F617-4A01-AEAA-006B4DD75384}"/>
              </a:ext>
            </a:extLst>
          </p:cNvPr>
          <p:cNvSpPr>
            <a:spLocks noGrp="1"/>
          </p:cNvSpPr>
          <p:nvPr>
            <p:ph sz="half" idx="2"/>
          </p:nvPr>
        </p:nvSpPr>
        <p:spPr>
          <a:xfrm>
            <a:off x="899261" y="2153214"/>
            <a:ext cx="3957943" cy="1565346"/>
          </a:xfrm>
        </p:spPr>
        <p:txBody>
          <a:bodyPr/>
          <a:lstStyle>
            <a:lvl1pPr algn="r">
              <a:defRPr>
                <a:solidFill>
                  <a:schemeClr val="bg1"/>
                </a:solidFill>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59BABFE9-5DBB-4570-8C48-2B7439450C99}"/>
              </a:ext>
            </a:extLst>
          </p:cNvPr>
          <p:cNvSpPr>
            <a:spLocks noGrp="1"/>
          </p:cNvSpPr>
          <p:nvPr>
            <p:ph type="title" hasCustomPrompt="1"/>
          </p:nvPr>
        </p:nvSpPr>
        <p:spPr>
          <a:xfrm>
            <a:off x="5421088" y="1708064"/>
            <a:ext cx="4069760" cy="2153214"/>
          </a:xfrm>
        </p:spPr>
        <p:txBody>
          <a:bodyPr>
            <a:noAutofit/>
          </a:bodyPr>
          <a:lstStyle>
            <a:lvl1pPr algn="l">
              <a:defRPr sz="5900" b="1">
                <a:solidFill>
                  <a:schemeClr val="bg1"/>
                </a:solidFill>
                <a:latin typeface="+mn-lt"/>
              </a:defRPr>
            </a:lvl1pPr>
          </a:lstStyle>
          <a:p>
            <a:r>
              <a:rPr lang="en-US" dirty="0"/>
              <a:t>Click to edit title or subtitle</a:t>
            </a:r>
          </a:p>
        </p:txBody>
      </p:sp>
    </p:spTree>
    <p:extLst>
      <p:ext uri="{BB962C8B-B14F-4D97-AF65-F5344CB8AC3E}">
        <p14:creationId xmlns:p14="http://schemas.microsoft.com/office/powerpoint/2010/main" val="4274522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Titl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7C27E73-A0AD-4ABD-838E-8B2D89501B2D}"/>
              </a:ext>
            </a:extLst>
          </p:cNvPr>
          <p:cNvSpPr>
            <a:spLocks noGrp="1"/>
          </p:cNvSpPr>
          <p:nvPr>
            <p:ph type="title"/>
          </p:nvPr>
        </p:nvSpPr>
        <p:spPr>
          <a:xfrm>
            <a:off x="838200" y="2103437"/>
            <a:ext cx="10515600" cy="1325563"/>
          </a:xfrm>
        </p:spPr>
        <p:txBody>
          <a:bodyPr>
            <a:normAutofit/>
          </a:bodyPr>
          <a:lstStyle>
            <a:lvl1pPr algn="ctr">
              <a:defRPr sz="6000" b="1">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28839810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Author Bi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8343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cke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14734D-3548-431D-8A06-9C94DAA243B6}"/>
              </a:ext>
            </a:extLst>
          </p:cNvPr>
          <p:cNvSpPr/>
          <p:nvPr userDrawn="1"/>
        </p:nvSpPr>
        <p:spPr>
          <a:xfrm>
            <a:off x="5343076" y="1668425"/>
            <a:ext cx="45719" cy="238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3">
            <a:extLst>
              <a:ext uri="{FF2B5EF4-FFF2-40B4-BE49-F238E27FC236}">
                <a16:creationId xmlns:a16="http://schemas.microsoft.com/office/drawing/2014/main" id="{1B1E4E46-2C25-418C-AC9F-43B13EDEC8A8}"/>
              </a:ext>
            </a:extLst>
          </p:cNvPr>
          <p:cNvSpPr>
            <a:spLocks noGrp="1"/>
          </p:cNvSpPr>
          <p:nvPr>
            <p:ph sz="half" idx="2"/>
          </p:nvPr>
        </p:nvSpPr>
        <p:spPr>
          <a:xfrm>
            <a:off x="5653418" y="1668425"/>
            <a:ext cx="5125319" cy="32083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
            <a:extLst>
              <a:ext uri="{FF2B5EF4-FFF2-40B4-BE49-F238E27FC236}">
                <a16:creationId xmlns:a16="http://schemas.microsoft.com/office/drawing/2014/main" id="{8421CE7E-130E-42B5-818D-895567E2F089}"/>
              </a:ext>
            </a:extLst>
          </p:cNvPr>
          <p:cNvSpPr>
            <a:spLocks noGrp="1"/>
          </p:cNvSpPr>
          <p:nvPr>
            <p:ph type="title"/>
          </p:nvPr>
        </p:nvSpPr>
        <p:spPr>
          <a:xfrm>
            <a:off x="1008691" y="1668425"/>
            <a:ext cx="4069761" cy="2387600"/>
          </a:xfrm>
        </p:spPr>
        <p:txBody>
          <a:bodyPr>
            <a:normAutofit/>
          </a:bodyPr>
          <a:lstStyle>
            <a:lvl1pPr algn="r">
              <a:defRPr sz="4100" b="1">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27372792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plit Content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DC8A13-8E01-4265-B597-F0808E593ACB}"/>
              </a:ext>
            </a:extLst>
          </p:cNvPr>
          <p:cNvSpPr/>
          <p:nvPr userDrawn="1"/>
        </p:nvSpPr>
        <p:spPr>
          <a:xfrm>
            <a:off x="6284242" y="1808567"/>
            <a:ext cx="45719" cy="2387600"/>
          </a:xfrm>
          <a:prstGeom prst="rect">
            <a:avLst/>
          </a:prstGeom>
          <a:solidFill>
            <a:srgbClr val="002745"/>
          </a:solidFill>
          <a:ln>
            <a:solidFill>
              <a:srgbClr val="002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B5AEFE5D-4E4B-4AE2-B46A-57F86EE49024}"/>
              </a:ext>
            </a:extLst>
          </p:cNvPr>
          <p:cNvSpPr>
            <a:spLocks noGrp="1"/>
          </p:cNvSpPr>
          <p:nvPr>
            <p:ph sz="half" idx="2"/>
          </p:nvPr>
        </p:nvSpPr>
        <p:spPr>
          <a:xfrm>
            <a:off x="6590270" y="1825625"/>
            <a:ext cx="5125319" cy="4010819"/>
          </a:xfrm>
        </p:spPr>
        <p:txBody>
          <a:bodyPr/>
          <a:lstStyle>
            <a:lvl1pPr>
              <a:defRPr>
                <a:solidFill>
                  <a:srgbClr val="002745"/>
                </a:solidFill>
              </a:defRPr>
            </a:lvl1pPr>
            <a:lvl2pPr>
              <a:defRPr>
                <a:solidFill>
                  <a:srgbClr val="002745"/>
                </a:solidFill>
              </a:defRPr>
            </a:lvl2pPr>
            <a:lvl3pPr>
              <a:defRPr>
                <a:solidFill>
                  <a:srgbClr val="002745"/>
                </a:solidFill>
              </a:defRPr>
            </a:lvl3pPr>
            <a:lvl4pPr>
              <a:defRPr>
                <a:solidFill>
                  <a:srgbClr val="002745"/>
                </a:solidFill>
              </a:defRPr>
            </a:lvl4pPr>
            <a:lvl5pPr>
              <a:defRPr>
                <a:solidFill>
                  <a:srgbClr val="0027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B7393D45-6652-441F-972A-9A361D471E06}"/>
              </a:ext>
            </a:extLst>
          </p:cNvPr>
          <p:cNvSpPr>
            <a:spLocks noGrp="1"/>
          </p:cNvSpPr>
          <p:nvPr>
            <p:ph type="body" idx="1"/>
          </p:nvPr>
        </p:nvSpPr>
        <p:spPr>
          <a:xfrm>
            <a:off x="6392901" y="896620"/>
            <a:ext cx="5520055" cy="823912"/>
          </a:xfrm>
        </p:spPr>
        <p:txBody>
          <a:bodyPr anchor="b">
            <a:normAutofit/>
          </a:bodyPr>
          <a:lstStyle>
            <a:lvl1pPr marL="0" indent="0">
              <a:buNone/>
              <a:defRPr sz="2800" b="1">
                <a:solidFill>
                  <a:srgbClr val="0027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261621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B5AEFE5D-4E4B-4AE2-B46A-57F86EE49024}"/>
              </a:ext>
            </a:extLst>
          </p:cNvPr>
          <p:cNvSpPr>
            <a:spLocks noGrp="1"/>
          </p:cNvSpPr>
          <p:nvPr>
            <p:ph sz="half" idx="2"/>
          </p:nvPr>
        </p:nvSpPr>
        <p:spPr>
          <a:xfrm>
            <a:off x="434797" y="1825625"/>
            <a:ext cx="5125319" cy="4010819"/>
          </a:xfrm>
        </p:spPr>
        <p:txBody>
          <a:bodyPr/>
          <a:lstStyle>
            <a:lvl1pPr>
              <a:defRPr>
                <a:solidFill>
                  <a:srgbClr val="002745"/>
                </a:solidFill>
              </a:defRPr>
            </a:lvl1pPr>
            <a:lvl2pPr>
              <a:defRPr>
                <a:solidFill>
                  <a:srgbClr val="002745"/>
                </a:solidFill>
              </a:defRPr>
            </a:lvl2pPr>
            <a:lvl3pPr>
              <a:defRPr>
                <a:solidFill>
                  <a:srgbClr val="002745"/>
                </a:solidFill>
              </a:defRPr>
            </a:lvl3pPr>
            <a:lvl4pPr>
              <a:defRPr>
                <a:solidFill>
                  <a:srgbClr val="002745"/>
                </a:solidFill>
              </a:defRPr>
            </a:lvl4pPr>
            <a:lvl5pPr>
              <a:defRPr>
                <a:solidFill>
                  <a:srgbClr val="00274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B7393D45-6652-441F-972A-9A361D471E06}"/>
              </a:ext>
            </a:extLst>
          </p:cNvPr>
          <p:cNvSpPr>
            <a:spLocks noGrp="1"/>
          </p:cNvSpPr>
          <p:nvPr>
            <p:ph type="body" idx="1" hasCustomPrompt="1"/>
          </p:nvPr>
        </p:nvSpPr>
        <p:spPr>
          <a:xfrm>
            <a:off x="237428" y="896620"/>
            <a:ext cx="5520055" cy="823912"/>
          </a:xfrm>
        </p:spPr>
        <p:txBody>
          <a:bodyPr anchor="b">
            <a:normAutofit/>
          </a:bodyPr>
          <a:lstStyle>
            <a:lvl1pPr marL="0" indent="0">
              <a:buNone/>
              <a:defRPr sz="2800" b="1">
                <a:solidFill>
                  <a:srgbClr val="0027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aster text styles</a:t>
            </a:r>
          </a:p>
        </p:txBody>
      </p:sp>
    </p:spTree>
    <p:extLst>
      <p:ext uri="{BB962C8B-B14F-4D97-AF65-F5344CB8AC3E}">
        <p14:creationId xmlns:p14="http://schemas.microsoft.com/office/powerpoint/2010/main" val="28378782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lit Content Right - NoBG Blu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DC8A13-8E01-4265-B597-F0808E593ACB}"/>
              </a:ext>
            </a:extLst>
          </p:cNvPr>
          <p:cNvSpPr/>
          <p:nvPr userDrawn="1"/>
        </p:nvSpPr>
        <p:spPr>
          <a:xfrm>
            <a:off x="6284242" y="1808567"/>
            <a:ext cx="45719" cy="2387600"/>
          </a:xfrm>
          <a:prstGeom prst="rect">
            <a:avLst/>
          </a:prstGeom>
          <a:solidFill>
            <a:srgbClr val="002745"/>
          </a:solidFill>
          <a:ln>
            <a:solidFill>
              <a:srgbClr val="002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B5AEFE5D-4E4B-4AE2-B46A-57F86EE49024}"/>
              </a:ext>
            </a:extLst>
          </p:cNvPr>
          <p:cNvSpPr>
            <a:spLocks noGrp="1"/>
          </p:cNvSpPr>
          <p:nvPr>
            <p:ph sz="half" idx="2"/>
          </p:nvPr>
        </p:nvSpPr>
        <p:spPr>
          <a:xfrm>
            <a:off x="6590270" y="1825625"/>
            <a:ext cx="5125319" cy="4010819"/>
          </a:xfrm>
        </p:spPr>
        <p:txBody>
          <a:bodyPr/>
          <a:lstStyle>
            <a:lvl1pPr>
              <a:defRPr>
                <a:solidFill>
                  <a:srgbClr val="002745"/>
                </a:solidFill>
              </a:defRPr>
            </a:lvl1pPr>
            <a:lvl2pPr>
              <a:defRPr>
                <a:solidFill>
                  <a:srgbClr val="002745"/>
                </a:solidFill>
              </a:defRPr>
            </a:lvl2pPr>
            <a:lvl3pPr>
              <a:defRPr>
                <a:solidFill>
                  <a:srgbClr val="002745"/>
                </a:solidFill>
              </a:defRPr>
            </a:lvl3pPr>
            <a:lvl4pPr>
              <a:defRPr>
                <a:solidFill>
                  <a:srgbClr val="002745"/>
                </a:solidFill>
              </a:defRPr>
            </a:lvl4pPr>
            <a:lvl5pPr>
              <a:defRPr>
                <a:solidFill>
                  <a:srgbClr val="0027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B7393D45-6652-441F-972A-9A361D471E06}"/>
              </a:ext>
            </a:extLst>
          </p:cNvPr>
          <p:cNvSpPr>
            <a:spLocks noGrp="1"/>
          </p:cNvSpPr>
          <p:nvPr>
            <p:ph type="body" idx="1"/>
          </p:nvPr>
        </p:nvSpPr>
        <p:spPr>
          <a:xfrm>
            <a:off x="6392901" y="896620"/>
            <a:ext cx="5520055" cy="823912"/>
          </a:xfrm>
        </p:spPr>
        <p:txBody>
          <a:bodyPr anchor="b">
            <a:normAutofit/>
          </a:bodyPr>
          <a:lstStyle>
            <a:lvl1pPr marL="0" indent="0">
              <a:buNone/>
              <a:defRPr sz="2800" b="1">
                <a:solidFill>
                  <a:srgbClr val="0027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94242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plit Content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80D05065-27B0-406B-80D3-C156E5F78947}"/>
              </a:ext>
            </a:extLst>
          </p:cNvPr>
          <p:cNvSpPr>
            <a:spLocks noGrp="1"/>
          </p:cNvSpPr>
          <p:nvPr>
            <p:ph sz="half" idx="2"/>
          </p:nvPr>
        </p:nvSpPr>
        <p:spPr>
          <a:xfrm>
            <a:off x="839788" y="177355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4A13EF5A-B100-449C-BD11-F3A647DB4213}"/>
              </a:ext>
            </a:extLst>
          </p:cNvPr>
          <p:cNvSpPr>
            <a:spLocks noGrp="1"/>
          </p:cNvSpPr>
          <p:nvPr>
            <p:ph type="body" idx="1"/>
          </p:nvPr>
        </p:nvSpPr>
        <p:spPr>
          <a:xfrm>
            <a:off x="477520" y="813118"/>
            <a:ext cx="5520055" cy="823912"/>
          </a:xfrm>
        </p:spPr>
        <p:txBody>
          <a:bodyPr anchor="b">
            <a:norm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5818701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plit Content Left - NoBG White">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80D05065-27B0-406B-80D3-C156E5F78947}"/>
              </a:ext>
            </a:extLst>
          </p:cNvPr>
          <p:cNvSpPr>
            <a:spLocks noGrp="1"/>
          </p:cNvSpPr>
          <p:nvPr>
            <p:ph sz="half" idx="2"/>
          </p:nvPr>
        </p:nvSpPr>
        <p:spPr>
          <a:xfrm>
            <a:off x="839788" y="177355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4A13EF5A-B100-449C-BD11-F3A647DB4213}"/>
              </a:ext>
            </a:extLst>
          </p:cNvPr>
          <p:cNvSpPr>
            <a:spLocks noGrp="1"/>
          </p:cNvSpPr>
          <p:nvPr>
            <p:ph type="body" idx="1"/>
          </p:nvPr>
        </p:nvSpPr>
        <p:spPr>
          <a:xfrm>
            <a:off x="477520" y="813118"/>
            <a:ext cx="5520055" cy="823912"/>
          </a:xfrm>
        </p:spPr>
        <p:txBody>
          <a:bodyPr anchor="b">
            <a:norm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3146013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553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FD2608-D7B8-4E99-A0B6-EE1B95ED5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92895"/>
            <a:ext cx="9144000" cy="1402251"/>
          </a:xfrm>
          <a:prstGeom prst="rect">
            <a:avLst/>
          </a:prstGeom>
        </p:spPr>
        <p:txBody>
          <a:bodyPr vert="horz" lIns="0" tIns="0" rIns="0" bIns="0" rtlCol="0" anchor="b" anchorCtr="0">
            <a:normAutofit/>
          </a:bodyPr>
          <a:lstStyle>
            <a:lvl1pPr>
              <a:defRPr lang="fr-BE" dirty="0">
                <a:solidFill>
                  <a:schemeClr val="bg1"/>
                </a:solidFill>
              </a:defRPr>
            </a:lvl1pPr>
          </a:lstStyle>
          <a:p>
            <a:pPr lvl="0"/>
            <a:r>
              <a:rPr lang="en-US" dirty="0"/>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3933056"/>
            <a:ext cx="9144000" cy="1728192"/>
          </a:xfrm>
          <a:prstGeom prst="rect">
            <a:avLst/>
          </a:prstGeom>
        </p:spPr>
        <p:txBody>
          <a:bodyPr lIns="36000"/>
          <a:lstStyle>
            <a:lvl1pPr marL="0" indent="0">
              <a:buNone/>
              <a:defRPr lang="fr-BE" sz="3200" dirty="0">
                <a:solidFill>
                  <a:srgbClr val="FFC000"/>
                </a:solidFill>
              </a:defRPr>
            </a:lvl1pPr>
          </a:lstStyle>
          <a:p>
            <a:pPr marL="228600" lvl="0" indent="-228600"/>
            <a:r>
              <a:rPr lang="en-US" dirty="0"/>
              <a:t>Click to edit Master subtitle style</a:t>
            </a:r>
            <a:endParaRPr lang="fr-BE" dirty="0"/>
          </a:p>
        </p:txBody>
      </p:sp>
      <p:cxnSp>
        <p:nvCxnSpPr>
          <p:cNvPr id="8" name="Straight Connector 7">
            <a:extLst>
              <a:ext uri="{FF2B5EF4-FFF2-40B4-BE49-F238E27FC236}">
                <a16:creationId xmlns:a16="http://schemas.microsoft.com/office/drawing/2014/main" id="{51AC20E0-8787-42B3-AD06-017D47CDE6B0}"/>
              </a:ext>
            </a:extLst>
          </p:cNvPr>
          <p:cNvCxnSpPr/>
          <p:nvPr userDrawn="1"/>
        </p:nvCxnSpPr>
        <p:spPr>
          <a:xfrm>
            <a:off x="2063552" y="3898197"/>
            <a:ext cx="1058517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97084AD-591C-4ED6-B030-B384185F51BF}"/>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Tree>
    <p:extLst>
      <p:ext uri="{BB962C8B-B14F-4D97-AF65-F5344CB8AC3E}">
        <p14:creationId xmlns:p14="http://schemas.microsoft.com/office/powerpoint/2010/main" val="1660356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496DB-26F1-2541-BBD9-849C6863CF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2A14D1-B388-D041-81C8-8F608C1D12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9CB8DC-0195-714B-9A02-5C1C06D15249}"/>
              </a:ext>
            </a:extLst>
          </p:cNvPr>
          <p:cNvSpPr>
            <a:spLocks noGrp="1"/>
          </p:cNvSpPr>
          <p:nvPr>
            <p:ph type="dt" sz="half" idx="10"/>
          </p:nvPr>
        </p:nvSpPr>
        <p:spPr>
          <a:xfrm>
            <a:off x="838200" y="6356350"/>
            <a:ext cx="2743200" cy="365125"/>
          </a:xfrm>
          <a:prstGeom prst="rect">
            <a:avLst/>
          </a:prstGeom>
        </p:spPr>
        <p:txBody>
          <a:bodyPr/>
          <a:lstStyle/>
          <a:p>
            <a:fld id="{D866CED7-0BC7-884C-9B39-40E1A4A2852B}" type="datetimeFigureOut">
              <a:rPr lang="en-US" smtClean="0"/>
              <a:t>5/12/2022</a:t>
            </a:fld>
            <a:endParaRPr lang="en-US"/>
          </a:p>
        </p:txBody>
      </p:sp>
      <p:sp>
        <p:nvSpPr>
          <p:cNvPr id="5" name="Footer Placeholder 4">
            <a:extLst>
              <a:ext uri="{FF2B5EF4-FFF2-40B4-BE49-F238E27FC236}">
                <a16:creationId xmlns:a16="http://schemas.microsoft.com/office/drawing/2014/main" id="{17192DC5-DA1C-1749-B0CF-157D8A4F1F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353214-DC97-C244-9E3D-114D79CA2DE0}"/>
              </a:ext>
            </a:extLst>
          </p:cNvPr>
          <p:cNvSpPr>
            <a:spLocks noGrp="1"/>
          </p:cNvSpPr>
          <p:nvPr>
            <p:ph type="sldNum" sz="quarter" idx="12"/>
          </p:nvPr>
        </p:nvSpPr>
        <p:spPr>
          <a:xfrm>
            <a:off x="8610600" y="6356350"/>
            <a:ext cx="2743200" cy="365125"/>
          </a:xfrm>
          <a:prstGeom prst="rect">
            <a:avLst/>
          </a:prstGeom>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5676280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plit 50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B5AEFE5D-4E4B-4AE2-B46A-57F86EE49024}"/>
              </a:ext>
            </a:extLst>
          </p:cNvPr>
          <p:cNvSpPr>
            <a:spLocks noGrp="1"/>
          </p:cNvSpPr>
          <p:nvPr>
            <p:ph sz="half" idx="2"/>
          </p:nvPr>
        </p:nvSpPr>
        <p:spPr>
          <a:xfrm>
            <a:off x="433311" y="1332150"/>
            <a:ext cx="5510290" cy="4010819"/>
          </a:xfrm>
        </p:spPr>
        <p:txBody>
          <a:bodyPr/>
          <a:lstStyle>
            <a:lvl1pPr>
              <a:defRPr>
                <a:solidFill>
                  <a:srgbClr val="002745"/>
                </a:solidFill>
              </a:defRPr>
            </a:lvl1pPr>
            <a:lvl2pPr>
              <a:defRPr>
                <a:solidFill>
                  <a:srgbClr val="002745"/>
                </a:solidFill>
              </a:defRPr>
            </a:lvl2pPr>
            <a:lvl3pPr>
              <a:defRPr>
                <a:solidFill>
                  <a:srgbClr val="002745"/>
                </a:solidFill>
              </a:defRPr>
            </a:lvl3pPr>
            <a:lvl4pPr>
              <a:defRPr>
                <a:solidFill>
                  <a:srgbClr val="002745"/>
                </a:solidFill>
              </a:defRPr>
            </a:lvl4pPr>
            <a:lvl5pPr>
              <a:defRPr>
                <a:solidFill>
                  <a:srgbClr val="0027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a:extLst>
              <a:ext uri="{FF2B5EF4-FFF2-40B4-BE49-F238E27FC236}">
                <a16:creationId xmlns:a16="http://schemas.microsoft.com/office/drawing/2014/main" id="{30FDA241-0599-476B-8CD9-368CE834D871}"/>
              </a:ext>
            </a:extLst>
          </p:cNvPr>
          <p:cNvSpPr>
            <a:spLocks noGrp="1"/>
          </p:cNvSpPr>
          <p:nvPr>
            <p:ph sz="half" idx="10"/>
          </p:nvPr>
        </p:nvSpPr>
        <p:spPr>
          <a:xfrm>
            <a:off x="6248400" y="1332150"/>
            <a:ext cx="5510290" cy="4010819"/>
          </a:xfrm>
        </p:spPr>
        <p:txBody>
          <a:bodyPr/>
          <a:lstStyle>
            <a:lvl1pPr>
              <a:defRPr>
                <a:solidFill>
                  <a:srgbClr val="002745"/>
                </a:solidFill>
              </a:defRPr>
            </a:lvl1pPr>
            <a:lvl2pPr>
              <a:defRPr>
                <a:solidFill>
                  <a:srgbClr val="002745"/>
                </a:solidFill>
              </a:defRPr>
            </a:lvl2pPr>
            <a:lvl3pPr>
              <a:defRPr>
                <a:solidFill>
                  <a:srgbClr val="002745"/>
                </a:solidFill>
              </a:defRPr>
            </a:lvl3pPr>
            <a:lvl4pPr>
              <a:defRPr>
                <a:solidFill>
                  <a:srgbClr val="002745"/>
                </a:solidFill>
              </a:defRPr>
            </a:lvl4pPr>
            <a:lvl5pPr>
              <a:defRPr>
                <a:solidFill>
                  <a:srgbClr val="00274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A7299CFD-E5B9-4C06-B344-688A9CD49713}"/>
              </a:ext>
            </a:extLst>
          </p:cNvPr>
          <p:cNvSpPr/>
          <p:nvPr userDrawn="1"/>
        </p:nvSpPr>
        <p:spPr>
          <a:xfrm>
            <a:off x="6065520" y="1422400"/>
            <a:ext cx="51081" cy="3810001"/>
          </a:xfrm>
          <a:prstGeom prst="rect">
            <a:avLst/>
          </a:prstGeom>
          <a:solidFill>
            <a:srgbClr val="002745"/>
          </a:solidFill>
          <a:ln>
            <a:solidFill>
              <a:srgbClr val="0027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0522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plit 50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F589B72-A4AE-4001-9657-C70D30CFE69D}"/>
              </a:ext>
            </a:extLst>
          </p:cNvPr>
          <p:cNvSpPr>
            <a:spLocks noGrp="1"/>
          </p:cNvSpPr>
          <p:nvPr>
            <p:ph sz="half" idx="2"/>
          </p:nvPr>
        </p:nvSpPr>
        <p:spPr>
          <a:xfrm>
            <a:off x="433311" y="1332150"/>
            <a:ext cx="5510290" cy="401081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A30D0646-B850-4320-AE37-AFEBE7729734}"/>
              </a:ext>
            </a:extLst>
          </p:cNvPr>
          <p:cNvSpPr>
            <a:spLocks noGrp="1"/>
          </p:cNvSpPr>
          <p:nvPr>
            <p:ph sz="half" idx="10"/>
          </p:nvPr>
        </p:nvSpPr>
        <p:spPr>
          <a:xfrm>
            <a:off x="6248400" y="1332150"/>
            <a:ext cx="5510290" cy="401081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8FBC8920-0E39-48DB-985E-C82609DD2555}"/>
              </a:ext>
            </a:extLst>
          </p:cNvPr>
          <p:cNvSpPr/>
          <p:nvPr userDrawn="1"/>
        </p:nvSpPr>
        <p:spPr>
          <a:xfrm>
            <a:off x="6065520" y="1422400"/>
            <a:ext cx="51081" cy="3810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4825788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BDA43-EFE9-164E-AC27-89D2A2D75A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77BDFA-9F25-FE4F-9371-ACF7692679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DD124F-32D5-B04E-9996-944299A59F87}"/>
              </a:ext>
            </a:extLst>
          </p:cNvPr>
          <p:cNvSpPr>
            <a:spLocks noGrp="1"/>
          </p:cNvSpPr>
          <p:nvPr>
            <p:ph type="dt" sz="half" idx="10"/>
          </p:nvPr>
        </p:nvSpPr>
        <p:spPr>
          <a:xfrm>
            <a:off x="838200" y="6356350"/>
            <a:ext cx="2743200" cy="365125"/>
          </a:xfrm>
          <a:prstGeom prst="rect">
            <a:avLst/>
          </a:prstGeom>
        </p:spPr>
        <p:txBody>
          <a:bodyPr/>
          <a:lstStyle/>
          <a:p>
            <a:fld id="{D866CED7-0BC7-884C-9B39-40E1A4A2852B}" type="datetimeFigureOut">
              <a:rPr lang="en-US" smtClean="0"/>
              <a:t>5/12/2022</a:t>
            </a:fld>
            <a:endParaRPr lang="en-US"/>
          </a:p>
        </p:txBody>
      </p:sp>
      <p:sp>
        <p:nvSpPr>
          <p:cNvPr id="5" name="Footer Placeholder 4">
            <a:extLst>
              <a:ext uri="{FF2B5EF4-FFF2-40B4-BE49-F238E27FC236}">
                <a16:creationId xmlns:a16="http://schemas.microsoft.com/office/drawing/2014/main" id="{8FDA0056-80CE-C14F-B053-287C31A743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2C4C32-F873-2049-9A2E-06EEAF3BB4E7}"/>
              </a:ext>
            </a:extLst>
          </p:cNvPr>
          <p:cNvSpPr>
            <a:spLocks noGrp="1"/>
          </p:cNvSpPr>
          <p:nvPr>
            <p:ph type="sldNum" sz="quarter" idx="12"/>
          </p:nvPr>
        </p:nvSpPr>
        <p:spPr>
          <a:xfrm>
            <a:off x="8610600" y="6356350"/>
            <a:ext cx="2743200" cy="365125"/>
          </a:xfrm>
          <a:prstGeom prst="rect">
            <a:avLst/>
          </a:prstGeom>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32972479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46220-FD2F-2842-8589-36FC12B1D2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6393F6-FAA6-C041-8162-A4856EC4B2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1E1747-93FC-4040-B6B7-B42616C53E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8705FC-19CE-1646-A09E-22E57D8BBC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33125A-D0C2-4044-AF55-2FD7C6112E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A26F3E-DA5F-024D-9F0C-E3A4A34D6561}"/>
              </a:ext>
            </a:extLst>
          </p:cNvPr>
          <p:cNvSpPr>
            <a:spLocks noGrp="1"/>
          </p:cNvSpPr>
          <p:nvPr>
            <p:ph type="dt" sz="half" idx="10"/>
          </p:nvPr>
        </p:nvSpPr>
        <p:spPr>
          <a:xfrm>
            <a:off x="838200" y="6356350"/>
            <a:ext cx="2743200" cy="365125"/>
          </a:xfrm>
          <a:prstGeom prst="rect">
            <a:avLst/>
          </a:prstGeom>
        </p:spPr>
        <p:txBody>
          <a:bodyPr/>
          <a:lstStyle/>
          <a:p>
            <a:fld id="{D866CED7-0BC7-884C-9B39-40E1A4A2852B}" type="datetimeFigureOut">
              <a:rPr lang="en-US" smtClean="0"/>
              <a:t>5/12/2022</a:t>
            </a:fld>
            <a:endParaRPr lang="en-US"/>
          </a:p>
        </p:txBody>
      </p:sp>
      <p:sp>
        <p:nvSpPr>
          <p:cNvPr id="8" name="Footer Placeholder 7">
            <a:extLst>
              <a:ext uri="{FF2B5EF4-FFF2-40B4-BE49-F238E27FC236}">
                <a16:creationId xmlns:a16="http://schemas.microsoft.com/office/drawing/2014/main" id="{78A8A31C-06F4-2849-B20B-8206459FA0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D97C094-D598-EB41-A8B8-EE0C93881193}"/>
              </a:ext>
            </a:extLst>
          </p:cNvPr>
          <p:cNvSpPr>
            <a:spLocks noGrp="1"/>
          </p:cNvSpPr>
          <p:nvPr>
            <p:ph type="sldNum" sz="quarter" idx="12"/>
          </p:nvPr>
        </p:nvSpPr>
        <p:spPr>
          <a:xfrm>
            <a:off x="8610600" y="6356350"/>
            <a:ext cx="2743200" cy="365125"/>
          </a:xfrm>
          <a:prstGeom prst="rect">
            <a:avLst/>
          </a:prstGeom>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39563587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E90BE-28FD-4E46-81D6-BA86BAB354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58659C-F8E1-B643-B530-C0C1BBDE41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67B26A-57B2-3946-AD2E-2C1A052699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472178-9C68-3D4C-8F7D-32E45475B2F1}"/>
              </a:ext>
            </a:extLst>
          </p:cNvPr>
          <p:cNvSpPr>
            <a:spLocks noGrp="1"/>
          </p:cNvSpPr>
          <p:nvPr>
            <p:ph type="dt" sz="half" idx="10"/>
          </p:nvPr>
        </p:nvSpPr>
        <p:spPr>
          <a:xfrm>
            <a:off x="838200" y="6356350"/>
            <a:ext cx="2743200" cy="365125"/>
          </a:xfrm>
          <a:prstGeom prst="rect">
            <a:avLst/>
          </a:prstGeom>
        </p:spPr>
        <p:txBody>
          <a:bodyPr/>
          <a:lstStyle/>
          <a:p>
            <a:fld id="{D866CED7-0BC7-884C-9B39-40E1A4A2852B}" type="datetimeFigureOut">
              <a:rPr lang="en-US" smtClean="0"/>
              <a:t>5/12/2022</a:t>
            </a:fld>
            <a:endParaRPr lang="en-US"/>
          </a:p>
        </p:txBody>
      </p:sp>
      <p:sp>
        <p:nvSpPr>
          <p:cNvPr id="6" name="Footer Placeholder 5">
            <a:extLst>
              <a:ext uri="{FF2B5EF4-FFF2-40B4-BE49-F238E27FC236}">
                <a16:creationId xmlns:a16="http://schemas.microsoft.com/office/drawing/2014/main" id="{7540382A-125C-2B46-A08F-BBDE02A0BE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C7223-A8A7-BD49-ADD3-9EEA147A5676}"/>
              </a:ext>
            </a:extLst>
          </p:cNvPr>
          <p:cNvSpPr>
            <a:spLocks noGrp="1"/>
          </p:cNvSpPr>
          <p:nvPr>
            <p:ph type="sldNum" sz="quarter" idx="12"/>
          </p:nvPr>
        </p:nvSpPr>
        <p:spPr>
          <a:xfrm>
            <a:off x="8610600" y="6356350"/>
            <a:ext cx="2743200" cy="365125"/>
          </a:xfrm>
          <a:prstGeom prst="rect">
            <a:avLst/>
          </a:prstGeom>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24013750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86BB5-BE60-8E4D-A592-3F989A972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2F017C-23F0-8A41-800F-36D293B756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0287A5E-CE44-DA4E-8317-6DBFBA29EE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30C35B-2152-1B4D-AF9A-C3E92A451E14}"/>
              </a:ext>
            </a:extLst>
          </p:cNvPr>
          <p:cNvSpPr>
            <a:spLocks noGrp="1"/>
          </p:cNvSpPr>
          <p:nvPr>
            <p:ph type="dt" sz="half" idx="10"/>
          </p:nvPr>
        </p:nvSpPr>
        <p:spPr>
          <a:xfrm>
            <a:off x="838200" y="6356350"/>
            <a:ext cx="2743200" cy="365125"/>
          </a:xfrm>
          <a:prstGeom prst="rect">
            <a:avLst/>
          </a:prstGeom>
        </p:spPr>
        <p:txBody>
          <a:bodyPr/>
          <a:lstStyle/>
          <a:p>
            <a:fld id="{D866CED7-0BC7-884C-9B39-40E1A4A2852B}" type="datetimeFigureOut">
              <a:rPr lang="en-US" smtClean="0"/>
              <a:t>5/12/2022</a:t>
            </a:fld>
            <a:endParaRPr lang="en-US"/>
          </a:p>
        </p:txBody>
      </p:sp>
      <p:sp>
        <p:nvSpPr>
          <p:cNvPr id="6" name="Footer Placeholder 5">
            <a:extLst>
              <a:ext uri="{FF2B5EF4-FFF2-40B4-BE49-F238E27FC236}">
                <a16:creationId xmlns:a16="http://schemas.microsoft.com/office/drawing/2014/main" id="{5E9C213B-B6F3-584C-AD16-70D8A39033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BAF9F7-AF37-454D-8F2B-379FE6473E5E}"/>
              </a:ext>
            </a:extLst>
          </p:cNvPr>
          <p:cNvSpPr>
            <a:spLocks noGrp="1"/>
          </p:cNvSpPr>
          <p:nvPr>
            <p:ph type="sldNum" sz="quarter" idx="12"/>
          </p:nvPr>
        </p:nvSpPr>
        <p:spPr>
          <a:xfrm>
            <a:off x="8610600" y="6356350"/>
            <a:ext cx="2743200" cy="365125"/>
          </a:xfrm>
          <a:prstGeom prst="rect">
            <a:avLst/>
          </a:prstGeom>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6130837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9144E-D30A-1549-8E8C-8CD57FB21C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D15E1A-FA90-9A4C-805E-8F50F93C2D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77303-80B2-CF43-AF1A-31C4DCF1ED07}"/>
              </a:ext>
            </a:extLst>
          </p:cNvPr>
          <p:cNvSpPr>
            <a:spLocks noGrp="1"/>
          </p:cNvSpPr>
          <p:nvPr>
            <p:ph type="dt" sz="half" idx="10"/>
          </p:nvPr>
        </p:nvSpPr>
        <p:spPr>
          <a:xfrm>
            <a:off x="838200" y="6356350"/>
            <a:ext cx="2743200" cy="365125"/>
          </a:xfrm>
          <a:prstGeom prst="rect">
            <a:avLst/>
          </a:prstGeom>
        </p:spPr>
        <p:txBody>
          <a:bodyPr/>
          <a:lstStyle/>
          <a:p>
            <a:fld id="{D866CED7-0BC7-884C-9B39-40E1A4A2852B}" type="datetimeFigureOut">
              <a:rPr lang="en-US" smtClean="0"/>
              <a:t>5/12/2022</a:t>
            </a:fld>
            <a:endParaRPr lang="en-US"/>
          </a:p>
        </p:txBody>
      </p:sp>
      <p:sp>
        <p:nvSpPr>
          <p:cNvPr id="5" name="Footer Placeholder 4">
            <a:extLst>
              <a:ext uri="{FF2B5EF4-FFF2-40B4-BE49-F238E27FC236}">
                <a16:creationId xmlns:a16="http://schemas.microsoft.com/office/drawing/2014/main" id="{786B4FDB-19AC-D449-B93A-EADB09BDD7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2EDA1B-DF12-6945-864D-9D5A9640CAC5}"/>
              </a:ext>
            </a:extLst>
          </p:cNvPr>
          <p:cNvSpPr>
            <a:spLocks noGrp="1"/>
          </p:cNvSpPr>
          <p:nvPr>
            <p:ph type="sldNum" sz="quarter" idx="12"/>
          </p:nvPr>
        </p:nvSpPr>
        <p:spPr>
          <a:xfrm>
            <a:off x="8610600" y="6356350"/>
            <a:ext cx="2743200" cy="365125"/>
          </a:xfrm>
          <a:prstGeom prst="rect">
            <a:avLst/>
          </a:prstGeom>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34243069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EBCECA-3462-E848-B7EC-7225237A08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A50637-9774-9348-93B2-6681DBAFF6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36A69-A2E6-5C49-B23E-D5A7E73A188F}"/>
              </a:ext>
            </a:extLst>
          </p:cNvPr>
          <p:cNvSpPr>
            <a:spLocks noGrp="1"/>
          </p:cNvSpPr>
          <p:nvPr>
            <p:ph type="dt" sz="half" idx="10"/>
          </p:nvPr>
        </p:nvSpPr>
        <p:spPr>
          <a:xfrm>
            <a:off x="838200" y="6356350"/>
            <a:ext cx="2743200" cy="365125"/>
          </a:xfrm>
          <a:prstGeom prst="rect">
            <a:avLst/>
          </a:prstGeom>
        </p:spPr>
        <p:txBody>
          <a:bodyPr/>
          <a:lstStyle/>
          <a:p>
            <a:fld id="{D866CED7-0BC7-884C-9B39-40E1A4A2852B}" type="datetimeFigureOut">
              <a:rPr lang="en-US" smtClean="0"/>
              <a:t>5/12/2022</a:t>
            </a:fld>
            <a:endParaRPr lang="en-US"/>
          </a:p>
        </p:txBody>
      </p:sp>
      <p:sp>
        <p:nvSpPr>
          <p:cNvPr id="5" name="Footer Placeholder 4">
            <a:extLst>
              <a:ext uri="{FF2B5EF4-FFF2-40B4-BE49-F238E27FC236}">
                <a16:creationId xmlns:a16="http://schemas.microsoft.com/office/drawing/2014/main" id="{948CAD38-8B88-ED40-9B8D-B60A172029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19F2FD-3103-694D-85E0-9DA4D035091E}"/>
              </a:ext>
            </a:extLst>
          </p:cNvPr>
          <p:cNvSpPr>
            <a:spLocks noGrp="1"/>
          </p:cNvSpPr>
          <p:nvPr>
            <p:ph type="sldNum" sz="quarter" idx="12"/>
          </p:nvPr>
        </p:nvSpPr>
        <p:spPr>
          <a:xfrm>
            <a:off x="8610600" y="6356350"/>
            <a:ext cx="2743200" cy="365125"/>
          </a:xfrm>
          <a:prstGeom prst="rect">
            <a:avLst/>
          </a:prstGeom>
        </p:spPr>
        <p:txBody>
          <a:bodyPr/>
          <a:lstStyle/>
          <a:p>
            <a:fld id="{3D177C9B-3A04-7A40-BC90-CB011C2FF483}" type="slidenum">
              <a:rPr lang="en-US" smtClean="0"/>
              <a:t>‹#›</a:t>
            </a:fld>
            <a:endParaRPr lang="en-US"/>
          </a:p>
        </p:txBody>
      </p:sp>
    </p:spTree>
    <p:extLst>
      <p:ext uri="{BB962C8B-B14F-4D97-AF65-F5344CB8AC3E}">
        <p14:creationId xmlns:p14="http://schemas.microsoft.com/office/powerpoint/2010/main" val="418030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ight Blue Content w/ Chapter 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0" y="6597352"/>
            <a:ext cx="623392" cy="260648"/>
          </a:xfrm>
          <a:prstGeom prst="rect">
            <a:avLst/>
          </a:prstGeom>
        </p:spPr>
        <p:txBody>
          <a:bodyPr/>
          <a:lstStyle/>
          <a:p>
            <a:fld id="{1ED689DE-93AF-412C-BCCB-04934BF551E6}" type="slidenum">
              <a:rPr lang="fr-BE" smtClean="0"/>
              <a:t>‹#›</a:t>
            </a:fld>
            <a:endParaRPr lang="fr-BE"/>
          </a:p>
        </p:txBody>
      </p:sp>
      <p:sp>
        <p:nvSpPr>
          <p:cNvPr id="4" name="Title 1">
            <a:extLst>
              <a:ext uri="{FF2B5EF4-FFF2-40B4-BE49-F238E27FC236}">
                <a16:creationId xmlns:a16="http://schemas.microsoft.com/office/drawing/2014/main" id="{FFB3E22D-A241-4EC7-90FE-AFE50380EF80}"/>
              </a:ext>
            </a:extLst>
          </p:cNvPr>
          <p:cNvSpPr>
            <a:spLocks noGrp="1"/>
          </p:cNvSpPr>
          <p:nvPr>
            <p:ph type="title" hasCustomPrompt="1"/>
          </p:nvPr>
        </p:nvSpPr>
        <p:spPr>
          <a:xfrm>
            <a:off x="550863" y="476672"/>
            <a:ext cx="10297665" cy="936104"/>
          </a:xfrm>
          <a:prstGeom prst="rect">
            <a:avLst/>
          </a:prstGeom>
        </p:spPr>
        <p:txBody>
          <a:bodyPr wrap="none" tIns="0" bIns="0" anchor="t" anchorCtr="0">
            <a:noAutofit/>
          </a:bodyPr>
          <a:lstStyle>
            <a:lvl1pPr>
              <a:defRPr lang="fr-BE" sz="5400" b="0" dirty="0">
                <a:solidFill>
                  <a:schemeClr val="accent3"/>
                </a:solidFill>
              </a:defRPr>
            </a:lvl1pPr>
          </a:lstStyle>
          <a:p>
            <a:pPr lvl="0"/>
            <a:r>
              <a:rPr lang="en-US" dirty="0"/>
              <a:t>EDIT TITLE</a:t>
            </a:r>
            <a:endParaRPr lang="fr-BE" dirty="0"/>
          </a:p>
        </p:txBody>
      </p:sp>
      <p:sp>
        <p:nvSpPr>
          <p:cNvPr id="10" name="Text Placeholder 9">
            <a:extLst>
              <a:ext uri="{FF2B5EF4-FFF2-40B4-BE49-F238E27FC236}">
                <a16:creationId xmlns:a16="http://schemas.microsoft.com/office/drawing/2014/main" id="{3116AF9A-0BBF-4DDD-8483-F3269D1A8563}"/>
              </a:ext>
            </a:extLst>
          </p:cNvPr>
          <p:cNvSpPr>
            <a:spLocks noGrp="1"/>
          </p:cNvSpPr>
          <p:nvPr>
            <p:ph type="body" sz="quarter" idx="11" hasCustomPrompt="1"/>
          </p:nvPr>
        </p:nvSpPr>
        <p:spPr>
          <a:xfrm>
            <a:off x="550864" y="233264"/>
            <a:ext cx="10298112" cy="315416"/>
          </a:xfrm>
          <a:prstGeom prst="rect">
            <a:avLst/>
          </a:prstGeom>
        </p:spPr>
        <p:txBody>
          <a:bodyPr lIns="126000" tIns="0" bIns="0" anchor="ctr" anchorCtr="0"/>
          <a:lstStyle>
            <a:lvl1pPr>
              <a:defRPr sz="2800" b="0">
                <a:solidFill>
                  <a:schemeClr val="bg1"/>
                </a:solidFill>
              </a:defRPr>
            </a:lvl1pPr>
          </a:lstStyle>
          <a:p>
            <a:pPr lvl="0"/>
            <a:r>
              <a:rPr lang="en-US" dirty="0"/>
              <a:t>EDIT OPTIONAL CHAPTER TITLE</a:t>
            </a:r>
          </a:p>
        </p:txBody>
      </p:sp>
      <p:sp>
        <p:nvSpPr>
          <p:cNvPr id="5" name="Text Placeholder 4">
            <a:extLst>
              <a:ext uri="{FF2B5EF4-FFF2-40B4-BE49-F238E27FC236}">
                <a16:creationId xmlns:a16="http://schemas.microsoft.com/office/drawing/2014/main" id="{98250F86-07AD-4542-B74D-59C9ECADAC2E}"/>
              </a:ext>
            </a:extLst>
          </p:cNvPr>
          <p:cNvSpPr>
            <a:spLocks noGrp="1"/>
          </p:cNvSpPr>
          <p:nvPr>
            <p:ph type="body" sz="quarter" idx="12"/>
          </p:nvPr>
        </p:nvSpPr>
        <p:spPr>
          <a:xfrm>
            <a:off x="550863" y="1556792"/>
            <a:ext cx="11641137" cy="4751937"/>
          </a:xfrm>
          <a:prstGeom prst="rect">
            <a:avLst/>
          </a:prstGeom>
        </p:spPr>
        <p:txBody>
          <a:bodyPr/>
          <a:lstStyle>
            <a:lvl1pPr marL="330209" indent="-330209">
              <a:spcBef>
                <a:spcPts val="600"/>
              </a:spcBef>
              <a:buClr>
                <a:schemeClr val="accent3"/>
              </a:buClr>
              <a:buFont typeface="Arial" panose="020B0604020202020204" pitchFamily="34" charset="0"/>
              <a:buChar char="•"/>
              <a:defRPr sz="3446">
                <a:solidFill>
                  <a:schemeClr val="accent1"/>
                </a:solidFill>
              </a:defRPr>
            </a:lvl1pPr>
            <a:lvl2pPr marL="885115" indent="-322393">
              <a:buClr>
                <a:schemeClr val="accent3"/>
              </a:buClr>
              <a:buSzPct val="150000"/>
              <a:buFont typeface="Calibri" panose="020F0502020204030204" pitchFamily="34" charset="0"/>
              <a:buChar char="-"/>
              <a:defRPr sz="2462">
                <a:solidFill>
                  <a:schemeClr val="accent1"/>
                </a:solidFill>
              </a:defRPr>
            </a:lvl2pPr>
            <a:lvl3pPr marL="1406804" indent="-281361">
              <a:buClr>
                <a:schemeClr val="accent3"/>
              </a:buClr>
              <a:buSzPct val="150000"/>
              <a:buFont typeface="Calibri" panose="020F0502020204030204" pitchFamily="34" charset="0"/>
              <a:buChar char="-"/>
              <a:defRPr sz="2462">
                <a:solidFill>
                  <a:schemeClr val="accent1"/>
                </a:solidFill>
              </a:defRPr>
            </a:lvl3pPr>
            <a:lvl4pPr marL="1969526" indent="-281361">
              <a:buClr>
                <a:schemeClr val="accent3"/>
              </a:buClr>
              <a:buSzPct val="150000"/>
              <a:buFont typeface="Calibri" panose="020F0502020204030204" pitchFamily="34" charset="0"/>
              <a:buChar char="-"/>
              <a:defRPr sz="2462">
                <a:solidFill>
                  <a:schemeClr val="accent1"/>
                </a:solidFill>
              </a:defRPr>
            </a:lvl4pPr>
            <a:lvl5pPr marL="2532248" indent="-281361">
              <a:buClr>
                <a:schemeClr val="accent3"/>
              </a:buClr>
              <a:buSzPct val="150000"/>
              <a:buFont typeface="Calibri" panose="020F0502020204030204" pitchFamily="34" charset="0"/>
              <a:buChar char="-"/>
              <a:defRPr sz="2462">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Tree>
    <p:extLst>
      <p:ext uri="{BB962C8B-B14F-4D97-AF65-F5344CB8AC3E}">
        <p14:creationId xmlns:p14="http://schemas.microsoft.com/office/powerpoint/2010/main" val="3584135275"/>
      </p:ext>
    </p:extLst>
  </p:cSld>
  <p:clrMapOvr>
    <a:masterClrMapping/>
  </p:clrMapOvr>
  <p:extLst>
    <p:ext uri="{DCECCB84-F9BA-43D5-87BE-67443E8EF086}">
      <p15:sldGuideLst xmlns:p15="http://schemas.microsoft.com/office/powerpoint/2012/main">
        <p15:guide id="1" orient="horz" pos="2160">
          <p15:clr>
            <a:srgbClr val="FBAE40"/>
          </p15:clr>
        </p15:guide>
        <p15:guide id="2" pos="34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FD2608-D7B8-4E99-A0B6-EE1B95ED5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92895"/>
            <a:ext cx="9144000" cy="1402251"/>
          </a:xfrm>
          <a:prstGeom prst="rect">
            <a:avLst/>
          </a:prstGeom>
        </p:spPr>
        <p:txBody>
          <a:bodyPr vert="horz" lIns="0" tIns="0" rIns="0" bIns="0" rtlCol="0" anchor="b" anchorCtr="0">
            <a:normAutofit/>
          </a:bodyPr>
          <a:lstStyle>
            <a:lvl1pPr>
              <a:defRPr lang="fr-BE" dirty="0">
                <a:solidFill>
                  <a:schemeClr val="bg1"/>
                </a:solidFill>
              </a:defRPr>
            </a:lvl1pPr>
          </a:lstStyle>
          <a:p>
            <a:pPr lvl="0"/>
            <a:r>
              <a:rPr lang="en-US" dirty="0"/>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3933056"/>
            <a:ext cx="9144000" cy="1728192"/>
          </a:xfrm>
          <a:prstGeom prst="rect">
            <a:avLst/>
          </a:prstGeom>
        </p:spPr>
        <p:txBody>
          <a:bodyPr lIns="36000"/>
          <a:lstStyle>
            <a:lvl1pPr marL="0" indent="0">
              <a:buNone/>
              <a:defRPr lang="fr-BE" sz="3200" dirty="0">
                <a:solidFill>
                  <a:srgbClr val="FFC000"/>
                </a:solidFill>
              </a:defRPr>
            </a:lvl1pPr>
          </a:lstStyle>
          <a:p>
            <a:pPr marL="228600" lvl="0" indent="-228600"/>
            <a:r>
              <a:rPr lang="en-US" dirty="0"/>
              <a:t>Click to edit Master subtitle style</a:t>
            </a:r>
            <a:endParaRPr lang="fr-BE" dirty="0"/>
          </a:p>
        </p:txBody>
      </p:sp>
      <p:cxnSp>
        <p:nvCxnSpPr>
          <p:cNvPr id="8" name="Straight Connector 7">
            <a:extLst>
              <a:ext uri="{FF2B5EF4-FFF2-40B4-BE49-F238E27FC236}">
                <a16:creationId xmlns:a16="http://schemas.microsoft.com/office/drawing/2014/main" id="{51AC20E0-8787-42B3-AD06-017D47CDE6B0}"/>
              </a:ext>
            </a:extLst>
          </p:cNvPr>
          <p:cNvCxnSpPr/>
          <p:nvPr userDrawn="1"/>
        </p:nvCxnSpPr>
        <p:spPr>
          <a:xfrm>
            <a:off x="2063552" y="3898197"/>
            <a:ext cx="1058517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B089687-9B44-409F-BA23-4C895EFF3129}"/>
              </a:ext>
            </a:extLst>
          </p:cNvPr>
          <p:cNvPicPr>
            <a:picLocks noChangeAspect="1"/>
          </p:cNvPicPr>
          <p:nvPr userDrawn="1"/>
        </p:nvPicPr>
        <p:blipFill>
          <a:blip r:embed="rId3">
            <a:alphaModFix amt="10000"/>
            <a:extLst>
              <a:ext uri="{28A0092B-C50C-407E-A947-70E740481C1C}">
                <a14:useLocalDpi xmlns:a14="http://schemas.microsoft.com/office/drawing/2010/main" val="0"/>
              </a:ext>
            </a:extLst>
          </a:blip>
          <a:stretch>
            <a:fillRect/>
          </a:stretch>
        </p:blipFill>
        <p:spPr>
          <a:xfrm>
            <a:off x="2063552" y="1196752"/>
            <a:ext cx="8305800" cy="4672013"/>
          </a:xfrm>
          <a:prstGeom prst="rect">
            <a:avLst/>
          </a:prstGeom>
        </p:spPr>
      </p:pic>
    </p:spTree>
    <p:extLst>
      <p:ext uri="{BB962C8B-B14F-4D97-AF65-F5344CB8AC3E}">
        <p14:creationId xmlns:p14="http://schemas.microsoft.com/office/powerpoint/2010/main" val="19961109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58797"/>
            <a:ext cx="9144000" cy="1402251"/>
          </a:xfrm>
          <a:prstGeom prst="rect">
            <a:avLst/>
          </a:prstGeom>
        </p:spPr>
        <p:txBody>
          <a:bodyPr vert="horz" lIns="0" tIns="0" rIns="0" bIns="0" rtlCol="0" anchor="b" anchorCtr="0">
            <a:normAutofit/>
          </a:bodyPr>
          <a:lstStyle>
            <a:lvl1pPr>
              <a:defRPr lang="fr-BE" b="1" dirty="0"/>
            </a:lvl1pPr>
          </a:lstStyle>
          <a:p>
            <a:pPr lvl="0"/>
            <a:r>
              <a:rPr lang="en-US"/>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4005064"/>
            <a:ext cx="9144000" cy="1728192"/>
          </a:xfrm>
          <a:prstGeom prst="rect">
            <a:avLst/>
          </a:prstGeom>
        </p:spPr>
        <p:txBody>
          <a:bodyPr lIns="36000"/>
          <a:lstStyle>
            <a:lvl1pPr marL="0" indent="0">
              <a:buNone/>
              <a:defRPr lang="fr-BE" sz="3200" dirty="0">
                <a:solidFill>
                  <a:srgbClr val="0070C0"/>
                </a:solidFill>
              </a:defRPr>
            </a:lvl1pPr>
          </a:lstStyle>
          <a:p>
            <a:pPr marL="228600" lvl="0" indent="-228600"/>
            <a:r>
              <a:rPr lang="en-US"/>
              <a:t>Click to edit Master subtitle style</a:t>
            </a:r>
            <a:endParaRPr lang="fr-BE" dirty="0"/>
          </a:p>
        </p:txBody>
      </p:sp>
    </p:spTree>
    <p:extLst>
      <p:ext uri="{BB962C8B-B14F-4D97-AF65-F5344CB8AC3E}">
        <p14:creationId xmlns:p14="http://schemas.microsoft.com/office/powerpoint/2010/main" val="148486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ight Blue - Bullet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9456" y="0"/>
            <a:ext cx="9649072" cy="1440160"/>
          </a:xfrm>
          <a:prstGeom prst="rect">
            <a:avLst/>
          </a:prstGeom>
        </p:spPr>
        <p:txBody>
          <a:bodyPr anchor="b" anchorCtr="0"/>
          <a:lstStyle>
            <a:lvl1pPr>
              <a:defRPr lang="fr-BE" b="1" dirty="0">
                <a:solidFill>
                  <a:schemeClr val="accent3"/>
                </a:solidFill>
              </a:defRPr>
            </a:lvl1pPr>
          </a:lstStyle>
          <a:p>
            <a:pPr lvl="0"/>
            <a:r>
              <a:rPr lang="en-US" dirty="0"/>
              <a:t>EDIT TITLE</a:t>
            </a:r>
            <a:endParaRPr lang="fr-BE" dirty="0"/>
          </a:p>
        </p:txBody>
      </p:sp>
      <p:sp>
        <p:nvSpPr>
          <p:cNvPr id="5" name="Text Placeholder 4"/>
          <p:cNvSpPr>
            <a:spLocks noGrp="1"/>
          </p:cNvSpPr>
          <p:nvPr>
            <p:ph type="body" sz="quarter" idx="11"/>
          </p:nvPr>
        </p:nvSpPr>
        <p:spPr>
          <a:xfrm>
            <a:off x="1199456" y="1556792"/>
            <a:ext cx="9649072" cy="4751937"/>
          </a:xfrm>
          <a:prstGeom prst="rect">
            <a:avLst/>
          </a:prstGeom>
        </p:spPr>
        <p:txBody>
          <a:bodyPr/>
          <a:lstStyle>
            <a:lvl1pPr marL="330209" indent="-330209">
              <a:spcBef>
                <a:spcPts val="600"/>
              </a:spcBef>
              <a:buClr>
                <a:schemeClr val="accent3"/>
              </a:buClr>
              <a:buFont typeface="Arial" panose="020B0604020202020204" pitchFamily="34" charset="0"/>
              <a:buChar char="•"/>
              <a:defRPr sz="3446">
                <a:solidFill>
                  <a:schemeClr val="accent1"/>
                </a:solidFill>
              </a:defRPr>
            </a:lvl1pPr>
            <a:lvl2pPr marL="885115" indent="-322393">
              <a:buClr>
                <a:schemeClr val="accent3"/>
              </a:buClr>
              <a:buSzPct val="150000"/>
              <a:buFont typeface="Calibri" panose="020F0502020204030204" pitchFamily="34" charset="0"/>
              <a:buChar char="-"/>
              <a:defRPr sz="2462">
                <a:solidFill>
                  <a:schemeClr val="accent1"/>
                </a:solidFill>
              </a:defRPr>
            </a:lvl2pPr>
            <a:lvl3pPr marL="1406804" indent="-281361">
              <a:buClr>
                <a:schemeClr val="accent3"/>
              </a:buClr>
              <a:buSzPct val="150000"/>
              <a:buFont typeface="Calibri" panose="020F0502020204030204" pitchFamily="34" charset="0"/>
              <a:buChar char="-"/>
              <a:defRPr sz="2462">
                <a:solidFill>
                  <a:schemeClr val="accent1"/>
                </a:solidFill>
              </a:defRPr>
            </a:lvl3pPr>
            <a:lvl4pPr marL="1969526" indent="-281361">
              <a:buClr>
                <a:schemeClr val="accent3"/>
              </a:buClr>
              <a:buSzPct val="150000"/>
              <a:buFont typeface="Calibri" panose="020F0502020204030204" pitchFamily="34" charset="0"/>
              <a:buChar char="-"/>
              <a:defRPr sz="2462">
                <a:solidFill>
                  <a:schemeClr val="accent1"/>
                </a:solidFill>
              </a:defRPr>
            </a:lvl4pPr>
            <a:lvl5pPr marL="2532248" indent="-281361">
              <a:buClr>
                <a:schemeClr val="accent3"/>
              </a:buClr>
              <a:buSzPct val="150000"/>
              <a:buFont typeface="Calibri" panose="020F0502020204030204" pitchFamily="34" charset="0"/>
              <a:buChar char="-"/>
              <a:defRPr sz="2462">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3" name="Slide Number Placeholder 2"/>
          <p:cNvSpPr>
            <a:spLocks noGrp="1"/>
          </p:cNvSpPr>
          <p:nvPr>
            <p:ph type="sldNum" sz="quarter" idx="10"/>
          </p:nvPr>
        </p:nvSpPr>
        <p:spPr>
          <a:xfrm>
            <a:off x="0" y="6597352"/>
            <a:ext cx="623392" cy="260648"/>
          </a:xfrm>
          <a:prstGeom prst="rect">
            <a:avLst/>
          </a:prstGeom>
        </p:spPr>
        <p:txBody>
          <a:bodyPr/>
          <a:lstStyle/>
          <a:p>
            <a:fld id="{1ED689DE-93AF-412C-BCCB-04934BF551E6}" type="slidenum">
              <a:rPr lang="fr-BE" smtClean="0"/>
              <a:pPr/>
              <a:t>‹#›</a:t>
            </a:fld>
            <a:endParaRPr lang="fr-BE"/>
          </a:p>
        </p:txBody>
      </p:sp>
    </p:spTree>
    <p:extLst>
      <p:ext uri="{BB962C8B-B14F-4D97-AF65-F5344CB8AC3E}">
        <p14:creationId xmlns:p14="http://schemas.microsoft.com/office/powerpoint/2010/main" val="3389926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ight Blue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0" y="6597352"/>
            <a:ext cx="623392" cy="260648"/>
          </a:xfrm>
          <a:prstGeom prst="rect">
            <a:avLst/>
          </a:prstGeom>
        </p:spPr>
        <p:txBody>
          <a:bodyPr/>
          <a:lstStyle/>
          <a:p>
            <a:fld id="{1ED689DE-93AF-412C-BCCB-04934BF551E6}" type="slidenum">
              <a:rPr lang="fr-BE" smtClean="0"/>
              <a:t>‹#›</a:t>
            </a:fld>
            <a:endParaRPr lang="fr-BE"/>
          </a:p>
        </p:txBody>
      </p:sp>
      <p:sp>
        <p:nvSpPr>
          <p:cNvPr id="4" name="Title 1">
            <a:extLst>
              <a:ext uri="{FF2B5EF4-FFF2-40B4-BE49-F238E27FC236}">
                <a16:creationId xmlns:a16="http://schemas.microsoft.com/office/drawing/2014/main" id="{FFB3E22D-A241-4EC7-90FE-AFE50380EF80}"/>
              </a:ext>
            </a:extLst>
          </p:cNvPr>
          <p:cNvSpPr>
            <a:spLocks noGrp="1"/>
          </p:cNvSpPr>
          <p:nvPr>
            <p:ph type="title" hasCustomPrompt="1"/>
          </p:nvPr>
        </p:nvSpPr>
        <p:spPr>
          <a:xfrm>
            <a:off x="1199456" y="0"/>
            <a:ext cx="9649072" cy="1440160"/>
          </a:xfrm>
          <a:prstGeom prst="rect">
            <a:avLst/>
          </a:prstGeom>
        </p:spPr>
        <p:txBody>
          <a:bodyPr anchor="b" anchorCtr="0"/>
          <a:lstStyle>
            <a:lvl1pPr>
              <a:defRPr lang="fr-BE" b="1" dirty="0">
                <a:solidFill>
                  <a:schemeClr val="accent3"/>
                </a:solidFill>
              </a:defRPr>
            </a:lvl1pPr>
          </a:lstStyle>
          <a:p>
            <a:pPr lvl="0"/>
            <a:r>
              <a:rPr lang="en-US" dirty="0"/>
              <a:t>EDIT TITLE</a:t>
            </a:r>
            <a:endParaRPr lang="fr-BE" dirty="0"/>
          </a:p>
        </p:txBody>
      </p:sp>
    </p:spTree>
    <p:extLst>
      <p:ext uri="{BB962C8B-B14F-4D97-AF65-F5344CB8AC3E}">
        <p14:creationId xmlns:p14="http://schemas.microsoft.com/office/powerpoint/2010/main" val="30851198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ark Blue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0" y="6597352"/>
            <a:ext cx="623392" cy="260648"/>
          </a:xfrm>
          <a:prstGeom prst="rect">
            <a:avLst/>
          </a:prstGeom>
        </p:spPr>
        <p:txBody>
          <a:bodyPr/>
          <a:lstStyle/>
          <a:p>
            <a:fld id="{1ED689DE-93AF-412C-BCCB-04934BF551E6}" type="slidenum">
              <a:rPr lang="fr-BE" smtClean="0"/>
              <a:t>‹#›</a:t>
            </a:fld>
            <a:endParaRPr lang="fr-BE"/>
          </a:p>
        </p:txBody>
      </p:sp>
      <p:sp>
        <p:nvSpPr>
          <p:cNvPr id="4" name="Title 1">
            <a:extLst>
              <a:ext uri="{FF2B5EF4-FFF2-40B4-BE49-F238E27FC236}">
                <a16:creationId xmlns:a16="http://schemas.microsoft.com/office/drawing/2014/main" id="{FFB3E22D-A241-4EC7-90FE-AFE50380EF80}"/>
              </a:ext>
            </a:extLst>
          </p:cNvPr>
          <p:cNvSpPr>
            <a:spLocks noGrp="1"/>
          </p:cNvSpPr>
          <p:nvPr>
            <p:ph type="title" hasCustomPrompt="1"/>
          </p:nvPr>
        </p:nvSpPr>
        <p:spPr>
          <a:xfrm>
            <a:off x="1199457" y="0"/>
            <a:ext cx="9649072" cy="1440160"/>
          </a:xfrm>
          <a:prstGeom prst="rect">
            <a:avLst/>
          </a:prstGeom>
        </p:spPr>
        <p:txBody>
          <a:bodyPr anchor="b" anchorCtr="0"/>
          <a:lstStyle>
            <a:lvl1pPr>
              <a:defRPr lang="fr-BE" b="1" dirty="0">
                <a:solidFill>
                  <a:schemeClr val="accent3"/>
                </a:solidFill>
              </a:defRPr>
            </a:lvl1pPr>
          </a:lstStyle>
          <a:p>
            <a:pPr lvl="0"/>
            <a:r>
              <a:rPr lang="en-US" dirty="0"/>
              <a:t>EDIT TITLE</a:t>
            </a:r>
            <a:endParaRPr lang="fr-BE" dirty="0"/>
          </a:p>
        </p:txBody>
      </p:sp>
    </p:spTree>
    <p:extLst>
      <p:ext uri="{BB962C8B-B14F-4D97-AF65-F5344CB8AC3E}">
        <p14:creationId xmlns:p14="http://schemas.microsoft.com/office/powerpoint/2010/main" val="933926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FD2608-D7B8-4E99-A0B6-EE1B95ED5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92895"/>
            <a:ext cx="9144000" cy="1402251"/>
          </a:xfrm>
          <a:prstGeom prst="rect">
            <a:avLst/>
          </a:prstGeom>
        </p:spPr>
        <p:txBody>
          <a:bodyPr vert="horz" lIns="0" tIns="0" rIns="0" bIns="0" rtlCol="0" anchor="b" anchorCtr="0">
            <a:normAutofit/>
          </a:bodyPr>
          <a:lstStyle>
            <a:lvl1pPr>
              <a:defRPr lang="fr-BE" dirty="0">
                <a:solidFill>
                  <a:schemeClr val="bg1"/>
                </a:solidFill>
              </a:defRPr>
            </a:lvl1pPr>
          </a:lstStyle>
          <a:p>
            <a:pPr lvl="0"/>
            <a:r>
              <a:rPr lang="en-US" dirty="0"/>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3933056"/>
            <a:ext cx="9144000" cy="1728192"/>
          </a:xfrm>
          <a:prstGeom prst="rect">
            <a:avLst/>
          </a:prstGeom>
        </p:spPr>
        <p:txBody>
          <a:bodyPr lIns="36000"/>
          <a:lstStyle>
            <a:lvl1pPr marL="0" indent="0">
              <a:buNone/>
              <a:defRPr lang="fr-BE" sz="3200" dirty="0">
                <a:solidFill>
                  <a:srgbClr val="FFC000"/>
                </a:solidFill>
              </a:defRPr>
            </a:lvl1pPr>
          </a:lstStyle>
          <a:p>
            <a:pPr marL="228600" lvl="0" indent="-228600"/>
            <a:r>
              <a:rPr lang="en-US" dirty="0"/>
              <a:t>Click to edit Master subtitle style</a:t>
            </a:r>
            <a:endParaRPr lang="fr-BE" dirty="0"/>
          </a:p>
        </p:txBody>
      </p:sp>
      <p:cxnSp>
        <p:nvCxnSpPr>
          <p:cNvPr id="8" name="Straight Connector 7">
            <a:extLst>
              <a:ext uri="{FF2B5EF4-FFF2-40B4-BE49-F238E27FC236}">
                <a16:creationId xmlns:a16="http://schemas.microsoft.com/office/drawing/2014/main" id="{51AC20E0-8787-42B3-AD06-017D47CDE6B0}"/>
              </a:ext>
            </a:extLst>
          </p:cNvPr>
          <p:cNvCxnSpPr/>
          <p:nvPr userDrawn="1"/>
        </p:nvCxnSpPr>
        <p:spPr>
          <a:xfrm>
            <a:off x="2063552" y="3898197"/>
            <a:ext cx="1058517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lighter&#10;&#10;Description automatically generated">
            <a:extLst>
              <a:ext uri="{FF2B5EF4-FFF2-40B4-BE49-F238E27FC236}">
                <a16:creationId xmlns:a16="http://schemas.microsoft.com/office/drawing/2014/main" id="{EFE98A95-6486-44A7-B48F-10CE199071ED}"/>
              </a:ext>
            </a:extLst>
          </p:cNvPr>
          <p:cNvPicPr>
            <a:picLocks noChangeAspect="1"/>
          </p:cNvPicPr>
          <p:nvPr userDrawn="1"/>
        </p:nvPicPr>
        <p:blipFill rotWithShape="1">
          <a:blip r:embed="rId3">
            <a:alphaModFix amt="9000"/>
            <a:extLst>
              <a:ext uri="{28A0092B-C50C-407E-A947-70E740481C1C}">
                <a14:useLocalDpi xmlns:a14="http://schemas.microsoft.com/office/drawing/2010/main" val="0"/>
              </a:ext>
            </a:extLst>
          </a:blip>
          <a:srcRect t="6330" b="9269"/>
          <a:stretch/>
        </p:blipFill>
        <p:spPr>
          <a:xfrm>
            <a:off x="0" y="0"/>
            <a:ext cx="12192000" cy="6857994"/>
          </a:xfrm>
          <a:prstGeom prst="rect">
            <a:avLst/>
          </a:prstGeom>
        </p:spPr>
      </p:pic>
    </p:spTree>
    <p:extLst>
      <p:ext uri="{BB962C8B-B14F-4D97-AF65-F5344CB8AC3E}">
        <p14:creationId xmlns:p14="http://schemas.microsoft.com/office/powerpoint/2010/main" val="4005389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FD2608-D7B8-4E99-A0B6-EE1B95ED5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92895"/>
            <a:ext cx="9144000" cy="1402251"/>
          </a:xfrm>
          <a:prstGeom prst="rect">
            <a:avLst/>
          </a:prstGeom>
        </p:spPr>
        <p:txBody>
          <a:bodyPr vert="horz" lIns="0" tIns="0" rIns="0" bIns="0" rtlCol="0" anchor="b" anchorCtr="0">
            <a:normAutofit/>
          </a:bodyPr>
          <a:lstStyle>
            <a:lvl1pPr>
              <a:defRPr lang="fr-BE" dirty="0">
                <a:solidFill>
                  <a:schemeClr val="bg1"/>
                </a:solidFill>
              </a:defRPr>
            </a:lvl1pPr>
          </a:lstStyle>
          <a:p>
            <a:pPr lvl="0"/>
            <a:r>
              <a:rPr lang="en-US" dirty="0"/>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3933056"/>
            <a:ext cx="9144000" cy="1728192"/>
          </a:xfrm>
          <a:prstGeom prst="rect">
            <a:avLst/>
          </a:prstGeom>
        </p:spPr>
        <p:txBody>
          <a:bodyPr lIns="36000"/>
          <a:lstStyle>
            <a:lvl1pPr marL="0" indent="0">
              <a:buNone/>
              <a:defRPr lang="fr-BE" sz="3200" dirty="0">
                <a:solidFill>
                  <a:srgbClr val="FFC000"/>
                </a:solidFill>
              </a:defRPr>
            </a:lvl1pPr>
          </a:lstStyle>
          <a:p>
            <a:pPr marL="228600" lvl="0" indent="-228600"/>
            <a:r>
              <a:rPr lang="en-US" dirty="0"/>
              <a:t>Click to edit Master subtitle style</a:t>
            </a:r>
            <a:endParaRPr lang="fr-BE" dirty="0"/>
          </a:p>
        </p:txBody>
      </p:sp>
      <p:cxnSp>
        <p:nvCxnSpPr>
          <p:cNvPr id="8" name="Straight Connector 7">
            <a:extLst>
              <a:ext uri="{FF2B5EF4-FFF2-40B4-BE49-F238E27FC236}">
                <a16:creationId xmlns:a16="http://schemas.microsoft.com/office/drawing/2014/main" id="{51AC20E0-8787-42B3-AD06-017D47CDE6B0}"/>
              </a:ext>
            </a:extLst>
          </p:cNvPr>
          <p:cNvCxnSpPr/>
          <p:nvPr userDrawn="1"/>
        </p:nvCxnSpPr>
        <p:spPr>
          <a:xfrm>
            <a:off x="2063552" y="3898197"/>
            <a:ext cx="1058517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lighter&#10;&#10;Description automatically generated">
            <a:extLst>
              <a:ext uri="{FF2B5EF4-FFF2-40B4-BE49-F238E27FC236}">
                <a16:creationId xmlns:a16="http://schemas.microsoft.com/office/drawing/2014/main" id="{EFE98A95-6486-44A7-B48F-10CE199071ED}"/>
              </a:ext>
            </a:extLst>
          </p:cNvPr>
          <p:cNvPicPr>
            <a:picLocks noChangeAspect="1"/>
          </p:cNvPicPr>
          <p:nvPr userDrawn="1"/>
        </p:nvPicPr>
        <p:blipFill rotWithShape="1">
          <a:blip r:embed="rId3">
            <a:alphaModFix amt="9000"/>
            <a:extLst>
              <a:ext uri="{28A0092B-C50C-407E-A947-70E740481C1C}">
                <a14:useLocalDpi xmlns:a14="http://schemas.microsoft.com/office/drawing/2010/main" val="0"/>
              </a:ext>
            </a:extLst>
          </a:blip>
          <a:srcRect t="6330" b="9269"/>
          <a:stretch/>
        </p:blipFill>
        <p:spPr>
          <a:xfrm>
            <a:off x="0" y="0"/>
            <a:ext cx="12192000" cy="6857994"/>
          </a:xfrm>
          <a:prstGeom prst="rect">
            <a:avLst/>
          </a:prstGeom>
        </p:spPr>
      </p:pic>
    </p:spTree>
    <p:extLst>
      <p:ext uri="{BB962C8B-B14F-4D97-AF65-F5344CB8AC3E}">
        <p14:creationId xmlns:p14="http://schemas.microsoft.com/office/powerpoint/2010/main" val="3594685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F4E0286-2A78-48F7-A09C-0AC90250B6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8B6EE8-FCEF-4C08-9571-EF4B6B4167F2}"/>
              </a:ext>
            </a:extLst>
          </p:cNvPr>
          <p:cNvSpPr>
            <a:spLocks noGrp="1"/>
          </p:cNvSpPr>
          <p:nvPr>
            <p:ph type="ctrTitle"/>
          </p:nvPr>
        </p:nvSpPr>
        <p:spPr>
          <a:xfrm>
            <a:off x="2063552" y="2492895"/>
            <a:ext cx="9144000" cy="1402251"/>
          </a:xfrm>
          <a:prstGeom prst="rect">
            <a:avLst/>
          </a:prstGeom>
        </p:spPr>
        <p:txBody>
          <a:bodyPr vert="horz" lIns="0" tIns="0" rIns="0" bIns="0" rtlCol="0" anchor="b" anchorCtr="0">
            <a:normAutofit/>
          </a:bodyPr>
          <a:lstStyle>
            <a:lvl1pPr>
              <a:defRPr lang="fr-BE" dirty="0">
                <a:solidFill>
                  <a:schemeClr val="bg1"/>
                </a:solidFill>
              </a:defRPr>
            </a:lvl1pPr>
          </a:lstStyle>
          <a:p>
            <a:pPr lvl="0"/>
            <a:r>
              <a:rPr lang="en-US" dirty="0"/>
              <a:t>Click to edit Master title style</a:t>
            </a:r>
            <a:endParaRPr lang="fr-BE" dirty="0"/>
          </a:p>
        </p:txBody>
      </p:sp>
      <p:sp>
        <p:nvSpPr>
          <p:cNvPr id="3" name="Subtitle 2">
            <a:extLst>
              <a:ext uri="{FF2B5EF4-FFF2-40B4-BE49-F238E27FC236}">
                <a16:creationId xmlns:a16="http://schemas.microsoft.com/office/drawing/2014/main" id="{64C8BE82-72EB-4574-AFBF-1F5D6C556E9E}"/>
              </a:ext>
            </a:extLst>
          </p:cNvPr>
          <p:cNvSpPr>
            <a:spLocks noGrp="1"/>
          </p:cNvSpPr>
          <p:nvPr>
            <p:ph type="subTitle" idx="1"/>
          </p:nvPr>
        </p:nvSpPr>
        <p:spPr>
          <a:xfrm>
            <a:off x="2063552" y="3933056"/>
            <a:ext cx="9144000" cy="1728192"/>
          </a:xfrm>
          <a:prstGeom prst="rect">
            <a:avLst/>
          </a:prstGeom>
        </p:spPr>
        <p:txBody>
          <a:bodyPr lIns="36000"/>
          <a:lstStyle>
            <a:lvl1pPr marL="0" indent="0">
              <a:buNone/>
              <a:defRPr lang="fr-BE" sz="3200" dirty="0">
                <a:solidFill>
                  <a:srgbClr val="FFC000"/>
                </a:solidFill>
              </a:defRPr>
            </a:lvl1pPr>
          </a:lstStyle>
          <a:p>
            <a:pPr marL="228600" lvl="0" indent="-228600"/>
            <a:r>
              <a:rPr lang="en-US" dirty="0"/>
              <a:t>Click to edit Master subtitle style</a:t>
            </a:r>
            <a:endParaRPr lang="fr-BE" dirty="0"/>
          </a:p>
        </p:txBody>
      </p:sp>
      <p:cxnSp>
        <p:nvCxnSpPr>
          <p:cNvPr id="8" name="Straight Connector 7">
            <a:extLst>
              <a:ext uri="{FF2B5EF4-FFF2-40B4-BE49-F238E27FC236}">
                <a16:creationId xmlns:a16="http://schemas.microsoft.com/office/drawing/2014/main" id="{51AC20E0-8787-42B3-AD06-017D47CDE6B0}"/>
              </a:ext>
            </a:extLst>
          </p:cNvPr>
          <p:cNvCxnSpPr/>
          <p:nvPr userDrawn="1"/>
        </p:nvCxnSpPr>
        <p:spPr>
          <a:xfrm>
            <a:off x="2063552" y="3898197"/>
            <a:ext cx="1058517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08AAAF0-31F5-4CA4-A3B0-8478D1D979DA}"/>
              </a:ext>
            </a:extLst>
          </p:cNvPr>
          <p:cNvPicPr>
            <a:picLocks noChangeAspect="1"/>
          </p:cNvPicPr>
          <p:nvPr userDrawn="1"/>
        </p:nvPicPr>
        <p:blipFill>
          <a:blip r:embed="rId3">
            <a:alphaModFix amt="11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0938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image" Target="../media/image19.jpg"/><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theme" Target="../theme/theme2.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554011-1EF6-4B6D-B391-1A31C0AAED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729356F-CAC3-4C88-9905-651CDA2098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538665-6CD8-4278-85B5-198F8910FE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D206C5-3377-4899-95FE-5A189A5DBA97}" type="datetimeFigureOut">
              <a:rPr lang="en-GB" smtClean="0"/>
              <a:t>12/05/2022</a:t>
            </a:fld>
            <a:endParaRPr lang="en-GB"/>
          </a:p>
        </p:txBody>
      </p:sp>
      <p:sp>
        <p:nvSpPr>
          <p:cNvPr id="5" name="Footer Placeholder 4">
            <a:extLst>
              <a:ext uri="{FF2B5EF4-FFF2-40B4-BE49-F238E27FC236}">
                <a16:creationId xmlns:a16="http://schemas.microsoft.com/office/drawing/2014/main" id="{B1CB8C63-EC59-4E32-98AA-4E82D20F9F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5F0CF74-6C8A-4E40-9C4C-2A2E599A1B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B1A2A-BD42-4D2D-8DE0-F78A69866E83}" type="slidenum">
              <a:rPr lang="en-GB" smtClean="0"/>
              <a:t>‹#›</a:t>
            </a:fld>
            <a:endParaRPr lang="en-GB"/>
          </a:p>
        </p:txBody>
      </p:sp>
    </p:spTree>
    <p:extLst>
      <p:ext uri="{BB962C8B-B14F-4D97-AF65-F5344CB8AC3E}">
        <p14:creationId xmlns:p14="http://schemas.microsoft.com/office/powerpoint/2010/main" val="148170473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727" r:id="rId3"/>
    <p:sldLayoutId id="2147483661" r:id="rId4"/>
    <p:sldLayoutId id="2147483718" r:id="rId5"/>
    <p:sldLayoutId id="2147483719" r:id="rId6"/>
    <p:sldLayoutId id="2147483724" r:id="rId7"/>
    <p:sldLayoutId id="2147483725" r:id="rId8"/>
    <p:sldLayoutId id="2147483720" r:id="rId9"/>
    <p:sldLayoutId id="2147483721" r:id="rId10"/>
    <p:sldLayoutId id="2147483722" r:id="rId11"/>
    <p:sldLayoutId id="2147483663" r:id="rId12"/>
    <p:sldLayoutId id="2147483723"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3" r:id="rId33"/>
    <p:sldLayoutId id="2147483700" r:id="rId34"/>
    <p:sldLayoutId id="2147483702" r:id="rId35"/>
    <p:sldLayoutId id="2147483707" r:id="rId36"/>
    <p:sldLayoutId id="2147483709" r:id="rId37"/>
    <p:sldLayoutId id="2147483726" r:id="rId38"/>
    <p:sldLayoutId id="2147483728"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8213ED-D912-D446-B530-B64B9F0807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341E63-C377-7B47-8461-7BFB7D99DB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 up of a logo&#10;&#10;Description automatically generated">
            <a:extLst>
              <a:ext uri="{FF2B5EF4-FFF2-40B4-BE49-F238E27FC236}">
                <a16:creationId xmlns:a16="http://schemas.microsoft.com/office/drawing/2014/main" id="{48DB7852-9154-4ED3-9F09-C4ABF481DE9D}"/>
              </a:ext>
            </a:extLst>
          </p:cNvPr>
          <p:cNvPicPr>
            <a:picLocks noChangeAspect="1"/>
          </p:cNvPicPr>
          <p:nvPr userDrawn="1"/>
        </p:nvPicPr>
        <p:blipFill>
          <a:blip r:embed="rId26"/>
          <a:stretch>
            <a:fillRect/>
          </a:stretch>
        </p:blipFill>
        <p:spPr>
          <a:xfrm>
            <a:off x="475924" y="6083300"/>
            <a:ext cx="1834896" cy="457200"/>
          </a:xfrm>
          <a:prstGeom prst="rect">
            <a:avLst/>
          </a:prstGeom>
        </p:spPr>
      </p:pic>
    </p:spTree>
    <p:extLst>
      <p:ext uri="{BB962C8B-B14F-4D97-AF65-F5344CB8AC3E}">
        <p14:creationId xmlns:p14="http://schemas.microsoft.com/office/powerpoint/2010/main" val="286978352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3.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1.gif"/><Relationship Id="rId2" Type="http://schemas.openxmlformats.org/officeDocument/2006/relationships/notesSlide" Target="../notesSlides/notesSlide12.xml"/><Relationship Id="rId1" Type="http://schemas.openxmlformats.org/officeDocument/2006/relationships/slideLayout" Target="../slideLayouts/slideLayout63.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0.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2.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3.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53.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3.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43794C-E26D-449A-B10F-5E30D36E19ED}"/>
              </a:ext>
            </a:extLst>
          </p:cNvPr>
          <p:cNvSpPr>
            <a:spLocks noGrp="1"/>
          </p:cNvSpPr>
          <p:nvPr>
            <p:ph type="ctrTitle"/>
          </p:nvPr>
        </p:nvSpPr>
        <p:spPr/>
        <p:txBody>
          <a:bodyPr/>
          <a:lstStyle/>
          <a:p>
            <a:r>
              <a:rPr lang="fr-BE" dirty="0"/>
              <a:t>SDT </a:t>
            </a:r>
            <a:r>
              <a:rPr lang="fr-BE" dirty="0" err="1"/>
              <a:t>Ultrasound</a:t>
            </a:r>
            <a:r>
              <a:rPr lang="fr-BE" dirty="0"/>
              <a:t> Solutions</a:t>
            </a:r>
            <a:endParaRPr lang="en-GB" dirty="0"/>
          </a:p>
        </p:txBody>
      </p:sp>
      <p:sp>
        <p:nvSpPr>
          <p:cNvPr id="5" name="Subtitle 4">
            <a:extLst>
              <a:ext uri="{FF2B5EF4-FFF2-40B4-BE49-F238E27FC236}">
                <a16:creationId xmlns:a16="http://schemas.microsoft.com/office/drawing/2014/main" id="{BC7D6522-46FC-40D9-B489-22AF015A447F}"/>
              </a:ext>
            </a:extLst>
          </p:cNvPr>
          <p:cNvSpPr>
            <a:spLocks noGrp="1"/>
          </p:cNvSpPr>
          <p:nvPr>
            <p:ph type="subTitle" idx="1"/>
          </p:nvPr>
        </p:nvSpPr>
        <p:spPr/>
        <p:txBody>
          <a:bodyPr/>
          <a:lstStyle/>
          <a:p>
            <a:r>
              <a:rPr lang="fr-BE" b="1" dirty="0" err="1"/>
              <a:t>LEAKReporter</a:t>
            </a:r>
            <a:r>
              <a:rPr lang="fr-BE" b="1" dirty="0"/>
              <a:t> user management</a:t>
            </a:r>
          </a:p>
          <a:p>
            <a:r>
              <a:rPr lang="fr-BE" b="1" dirty="0">
                <a:solidFill>
                  <a:schemeClr val="bg1"/>
                </a:solidFill>
              </a:rPr>
              <a:t>WALKTHROUGH</a:t>
            </a:r>
            <a:endParaRPr lang="fr-BE" dirty="0">
              <a:solidFill>
                <a:schemeClr val="bg1"/>
              </a:solidFill>
            </a:endParaRPr>
          </a:p>
        </p:txBody>
      </p:sp>
      <p:pic>
        <p:nvPicPr>
          <p:cNvPr id="7" name="Picture 2">
            <a:extLst>
              <a:ext uri="{FF2B5EF4-FFF2-40B4-BE49-F238E27FC236}">
                <a16:creationId xmlns:a16="http://schemas.microsoft.com/office/drawing/2014/main" id="{0C79F50B-9928-4B8E-912F-B5C31BE17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1455" y="6008328"/>
            <a:ext cx="1375623" cy="554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538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akreporter">
            <a:extLst>
              <a:ext uri="{FF2B5EF4-FFF2-40B4-BE49-F238E27FC236}">
                <a16:creationId xmlns:a16="http://schemas.microsoft.com/office/drawing/2014/main" id="{C821CA6E-E634-49FF-672D-C8CD73FB2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6222" y="1545516"/>
            <a:ext cx="1838566" cy="183856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CDEBBE26-9ADD-CE87-73E3-5D3F8573B8BE}"/>
              </a:ext>
            </a:extLst>
          </p:cNvPr>
          <p:cNvCxnSpPr>
            <a:cxnSpLocks/>
            <a:stCxn id="1026" idx="3"/>
            <a:endCxn id="12" idx="1"/>
          </p:cNvCxnSpPr>
          <p:nvPr/>
        </p:nvCxnSpPr>
        <p:spPr>
          <a:xfrm flipV="1">
            <a:off x="-1507656" y="2456350"/>
            <a:ext cx="3497470" cy="8449"/>
          </a:xfrm>
          <a:prstGeom prst="line">
            <a:avLst/>
          </a:prstGeom>
          <a:ln w="25400">
            <a:round/>
            <a:tailEnd type="ova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Description automatically generated">
            <a:extLst>
              <a:ext uri="{FF2B5EF4-FFF2-40B4-BE49-F238E27FC236}">
                <a16:creationId xmlns:a16="http://schemas.microsoft.com/office/drawing/2014/main" id="{604CC14C-8922-7D1B-63D3-4B33A2CD351E}"/>
              </a:ext>
            </a:extLst>
          </p:cNvPr>
          <p:cNvPicPr>
            <a:picLocks noChangeAspect="1"/>
          </p:cNvPicPr>
          <p:nvPr/>
        </p:nvPicPr>
        <p:blipFill rotWithShape="1">
          <a:blip r:embed="rId4">
            <a:extLst>
              <a:ext uri="{28A0092B-C50C-407E-A947-70E740481C1C}">
                <a14:useLocalDpi xmlns:a14="http://schemas.microsoft.com/office/drawing/2010/main" val="0"/>
              </a:ext>
            </a:extLst>
          </a:blip>
          <a:srcRect l="66489"/>
          <a:stretch/>
        </p:blipFill>
        <p:spPr>
          <a:xfrm>
            <a:off x="-1825040" y="4183294"/>
            <a:ext cx="1218903" cy="2772519"/>
          </a:xfrm>
          <a:prstGeom prst="rect">
            <a:avLst/>
          </a:prstGeom>
        </p:spPr>
      </p:pic>
      <p:pic>
        <p:nvPicPr>
          <p:cNvPr id="12" name="Picture 11">
            <a:extLst>
              <a:ext uri="{FF2B5EF4-FFF2-40B4-BE49-F238E27FC236}">
                <a16:creationId xmlns:a16="http://schemas.microsoft.com/office/drawing/2014/main" id="{FFC6136E-C191-6945-DA58-335E5196042C}"/>
              </a:ext>
            </a:extLst>
          </p:cNvPr>
          <p:cNvPicPr>
            <a:picLocks noChangeAspect="1"/>
          </p:cNvPicPr>
          <p:nvPr/>
        </p:nvPicPr>
        <p:blipFill rotWithShape="1">
          <a:blip r:embed="rId5">
            <a:extLst>
              <a:ext uri="{28A0092B-C50C-407E-A947-70E740481C1C}">
                <a14:useLocalDpi xmlns:a14="http://schemas.microsoft.com/office/drawing/2010/main" val="0"/>
              </a:ext>
            </a:extLst>
          </a:blip>
          <a:srcRect t="8794" r="57927"/>
          <a:stretch/>
        </p:blipFill>
        <p:spPr>
          <a:xfrm>
            <a:off x="1989814" y="1415347"/>
            <a:ext cx="960427" cy="2082006"/>
          </a:xfrm>
          <a:prstGeom prst="rect">
            <a:avLst/>
          </a:prstGeom>
        </p:spPr>
      </p:pic>
      <p:pic>
        <p:nvPicPr>
          <p:cNvPr id="11" name="Picture 2" descr="Leakreporter">
            <a:extLst>
              <a:ext uri="{FF2B5EF4-FFF2-40B4-BE49-F238E27FC236}">
                <a16:creationId xmlns:a16="http://schemas.microsoft.com/office/drawing/2014/main" id="{A63E53F3-B8DB-82B4-8E87-97F89D719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5583" y="3551984"/>
            <a:ext cx="1838566" cy="183856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418C3D25-A586-5F39-D8DB-659043075AF1}"/>
              </a:ext>
            </a:extLst>
          </p:cNvPr>
          <p:cNvCxnSpPr>
            <a:cxnSpLocks/>
            <a:stCxn id="11" idx="3"/>
            <a:endCxn id="14" idx="1"/>
          </p:cNvCxnSpPr>
          <p:nvPr/>
        </p:nvCxnSpPr>
        <p:spPr>
          <a:xfrm flipV="1">
            <a:off x="-1287017" y="4462818"/>
            <a:ext cx="3328248" cy="8449"/>
          </a:xfrm>
          <a:prstGeom prst="line">
            <a:avLst/>
          </a:prstGeom>
          <a:ln w="25400">
            <a:round/>
            <a:tailEnd type="ova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ext&#10;&#10;Description automatically generated">
            <a:extLst>
              <a:ext uri="{FF2B5EF4-FFF2-40B4-BE49-F238E27FC236}">
                <a16:creationId xmlns:a16="http://schemas.microsoft.com/office/drawing/2014/main" id="{706BE162-271B-52B8-FE9D-F95996983005}"/>
              </a:ext>
            </a:extLst>
          </p:cNvPr>
          <p:cNvPicPr>
            <a:picLocks noChangeAspect="1"/>
          </p:cNvPicPr>
          <p:nvPr/>
        </p:nvPicPr>
        <p:blipFill rotWithShape="1">
          <a:blip r:embed="rId4">
            <a:extLst>
              <a:ext uri="{28A0092B-C50C-407E-A947-70E740481C1C}">
                <a14:useLocalDpi xmlns:a14="http://schemas.microsoft.com/office/drawing/2010/main" val="0"/>
              </a:ext>
            </a:extLst>
          </a:blip>
          <a:srcRect l="66489"/>
          <a:stretch/>
        </p:blipFill>
        <p:spPr>
          <a:xfrm>
            <a:off x="2041231" y="3429000"/>
            <a:ext cx="909010" cy="2067636"/>
          </a:xfrm>
          <a:prstGeom prst="rect">
            <a:avLst/>
          </a:prstGeom>
        </p:spPr>
      </p:pic>
      <p:grpSp>
        <p:nvGrpSpPr>
          <p:cNvPr id="4" name="Group 3">
            <a:extLst>
              <a:ext uri="{FF2B5EF4-FFF2-40B4-BE49-F238E27FC236}">
                <a16:creationId xmlns:a16="http://schemas.microsoft.com/office/drawing/2014/main" id="{59954D21-D105-48FD-CC1A-3C01203C7E40}"/>
              </a:ext>
            </a:extLst>
          </p:cNvPr>
          <p:cNvGrpSpPr/>
          <p:nvPr/>
        </p:nvGrpSpPr>
        <p:grpSpPr>
          <a:xfrm>
            <a:off x="5605531" y="1949147"/>
            <a:ext cx="1345915" cy="2959705"/>
            <a:chOff x="4856026" y="770614"/>
            <a:chExt cx="2479949" cy="5453478"/>
          </a:xfrm>
        </p:grpSpPr>
        <p:pic>
          <p:nvPicPr>
            <p:cNvPr id="7" name="Picture 6" descr="A picture containing posing&#10;&#10;Description automatically generated">
              <a:extLst>
                <a:ext uri="{FF2B5EF4-FFF2-40B4-BE49-F238E27FC236}">
                  <a16:creationId xmlns:a16="http://schemas.microsoft.com/office/drawing/2014/main" id="{6AC1D1C7-AFB8-8F4B-060E-ACC11E04E7C1}"/>
                </a:ext>
              </a:extLst>
            </p:cNvPr>
            <p:cNvPicPr>
              <a:picLocks noChangeAspect="1"/>
            </p:cNvPicPr>
            <p:nvPr/>
          </p:nvPicPr>
          <p:blipFill rotWithShape="1">
            <a:blip r:embed="rId6">
              <a:extLst>
                <a:ext uri="{28A0092B-C50C-407E-A947-70E740481C1C}">
                  <a14:useLocalDpi xmlns:a14="http://schemas.microsoft.com/office/drawing/2010/main" val="0"/>
                </a:ext>
              </a:extLst>
            </a:blip>
            <a:srcRect l="3496" t="13351" r="71771" b="5067"/>
            <a:stretch/>
          </p:blipFill>
          <p:spPr>
            <a:xfrm>
              <a:off x="4856026" y="770614"/>
              <a:ext cx="2479948" cy="5453478"/>
            </a:xfrm>
            <a:prstGeom prst="rect">
              <a:avLst/>
            </a:prstGeom>
          </p:spPr>
        </p:pic>
        <p:sp>
          <p:nvSpPr>
            <p:cNvPr id="2" name="Rectangle 1">
              <a:extLst>
                <a:ext uri="{FF2B5EF4-FFF2-40B4-BE49-F238E27FC236}">
                  <a16:creationId xmlns:a16="http://schemas.microsoft.com/office/drawing/2014/main" id="{DE779665-9C53-7FCA-2F8A-5D2291216FD2}"/>
                </a:ext>
              </a:extLst>
            </p:cNvPr>
            <p:cNvSpPr/>
            <p:nvPr/>
          </p:nvSpPr>
          <p:spPr>
            <a:xfrm>
              <a:off x="6878473" y="4462818"/>
              <a:ext cx="457502" cy="110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Graphic 5" descr="Elongated speech bubble">
            <a:extLst>
              <a:ext uri="{FF2B5EF4-FFF2-40B4-BE49-F238E27FC236}">
                <a16:creationId xmlns:a16="http://schemas.microsoft.com/office/drawing/2014/main" id="{583C9591-4E25-583B-71C8-360DB3E674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96698" y="139072"/>
            <a:ext cx="2315040" cy="1921635"/>
          </a:xfrm>
          <a:prstGeom prst="rect">
            <a:avLst/>
          </a:prstGeom>
        </p:spPr>
      </p:pic>
      <p:sp>
        <p:nvSpPr>
          <p:cNvPr id="16" name="Title 6">
            <a:extLst>
              <a:ext uri="{FF2B5EF4-FFF2-40B4-BE49-F238E27FC236}">
                <a16:creationId xmlns:a16="http://schemas.microsoft.com/office/drawing/2014/main" id="{57C63831-4F75-EE17-3D4A-8AE4024A56EE}"/>
              </a:ext>
            </a:extLst>
          </p:cNvPr>
          <p:cNvSpPr txBox="1">
            <a:spLocks/>
          </p:cNvSpPr>
          <p:nvPr/>
        </p:nvSpPr>
        <p:spPr>
          <a:xfrm rot="21358047">
            <a:off x="6505037" y="156532"/>
            <a:ext cx="1898362" cy="119354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lang="fr-BE" sz="4400" b="1" kern="1200" dirty="0">
                <a:solidFill>
                  <a:schemeClr val="accent3"/>
                </a:solidFill>
                <a:latin typeface="+mj-lt"/>
                <a:ea typeface="+mj-ea"/>
                <a:cs typeface="+mj-cs"/>
              </a:defRPr>
            </a:lvl1pPr>
          </a:lstStyle>
          <a:p>
            <a:pPr algn="ctr"/>
            <a:r>
              <a:rPr lang="en-GB" sz="1800" dirty="0">
                <a:solidFill>
                  <a:schemeClr val="bg2">
                    <a:lumMod val="10000"/>
                  </a:schemeClr>
                </a:solidFill>
              </a:rPr>
              <a:t>How will I be able to manage the work of my team?</a:t>
            </a:r>
          </a:p>
        </p:txBody>
      </p:sp>
    </p:spTree>
    <p:extLst>
      <p:ext uri="{BB962C8B-B14F-4D97-AF65-F5344CB8AC3E}">
        <p14:creationId xmlns:p14="http://schemas.microsoft.com/office/powerpoint/2010/main" val="962713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58906CE5-448B-71EC-B3E1-CF451B7100E5}"/>
              </a:ext>
            </a:extLst>
          </p:cNvPr>
          <p:cNvSpPr txBox="1">
            <a:spLocks/>
          </p:cNvSpPr>
          <p:nvPr/>
        </p:nvSpPr>
        <p:spPr>
          <a:xfrm>
            <a:off x="2605454" y="2568518"/>
            <a:ext cx="6981092" cy="2075806"/>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lang="fr-BE" sz="4400" b="1" kern="1200" dirty="0">
                <a:solidFill>
                  <a:schemeClr val="accent3"/>
                </a:solidFill>
                <a:latin typeface="+mj-lt"/>
                <a:ea typeface="+mj-ea"/>
                <a:cs typeface="+mj-cs"/>
              </a:defRPr>
            </a:lvl1pPr>
          </a:lstStyle>
          <a:p>
            <a:pPr algn="ctr"/>
            <a:r>
              <a:rPr lang="en-GB" sz="5400" dirty="0">
                <a:solidFill>
                  <a:schemeClr val="accent1">
                    <a:lumMod val="75000"/>
                  </a:schemeClr>
                </a:solidFill>
              </a:rPr>
              <a:t>INTRODUCING</a:t>
            </a:r>
          </a:p>
          <a:p>
            <a:pPr algn="ctr"/>
            <a:r>
              <a:rPr lang="en-GB" sz="9600" dirty="0" err="1">
                <a:solidFill>
                  <a:srgbClr val="FFC000"/>
                </a:solidFill>
              </a:rPr>
              <a:t>LEAK</a:t>
            </a:r>
            <a:r>
              <a:rPr lang="en-GB" sz="9600" dirty="0" err="1">
                <a:solidFill>
                  <a:schemeClr val="tx1"/>
                </a:solidFill>
              </a:rPr>
              <a:t>Reporter</a:t>
            </a:r>
            <a:endParaRPr lang="en-GB" sz="9600" dirty="0">
              <a:solidFill>
                <a:schemeClr val="tx1"/>
              </a:solidFill>
            </a:endParaRPr>
          </a:p>
          <a:p>
            <a:pPr algn="ctr"/>
            <a:r>
              <a:rPr lang="en-GB" sz="5400" dirty="0">
                <a:solidFill>
                  <a:schemeClr val="tx1"/>
                </a:solidFill>
              </a:rPr>
              <a:t>Major CMS update</a:t>
            </a:r>
          </a:p>
        </p:txBody>
      </p:sp>
    </p:spTree>
    <p:extLst>
      <p:ext uri="{BB962C8B-B14F-4D97-AF65-F5344CB8AC3E}">
        <p14:creationId xmlns:p14="http://schemas.microsoft.com/office/powerpoint/2010/main" val="1350906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58906CE5-448B-71EC-B3E1-CF451B7100E5}"/>
              </a:ext>
            </a:extLst>
          </p:cNvPr>
          <p:cNvSpPr txBox="1">
            <a:spLocks/>
          </p:cNvSpPr>
          <p:nvPr/>
        </p:nvSpPr>
        <p:spPr>
          <a:xfrm>
            <a:off x="1486337" y="2391097"/>
            <a:ext cx="6981092" cy="2075806"/>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lang="fr-BE" sz="4400" b="1" kern="1200" dirty="0">
                <a:solidFill>
                  <a:schemeClr val="accent3"/>
                </a:solidFill>
                <a:latin typeface="+mj-lt"/>
                <a:ea typeface="+mj-ea"/>
                <a:cs typeface="+mj-cs"/>
              </a:defRPr>
            </a:lvl1pPr>
          </a:lstStyle>
          <a:p>
            <a:r>
              <a:rPr lang="en-GB" sz="5400" dirty="0">
                <a:solidFill>
                  <a:schemeClr val="accent1">
                    <a:lumMod val="75000"/>
                  </a:schemeClr>
                </a:solidFill>
              </a:rPr>
              <a:t>MEASURE</a:t>
            </a:r>
          </a:p>
          <a:p>
            <a:r>
              <a:rPr lang="en-GB" sz="5400" dirty="0">
                <a:solidFill>
                  <a:schemeClr val="accent1">
                    <a:lumMod val="75000"/>
                  </a:schemeClr>
                </a:solidFill>
              </a:rPr>
              <a:t>MANAGE</a:t>
            </a:r>
          </a:p>
          <a:p>
            <a:r>
              <a:rPr lang="en-GB" sz="5400" dirty="0">
                <a:solidFill>
                  <a:schemeClr val="accent1">
                    <a:lumMod val="75000"/>
                  </a:schemeClr>
                </a:solidFill>
              </a:rPr>
              <a:t>MASTER</a:t>
            </a:r>
            <a:endParaRPr lang="en-GB" sz="5400" dirty="0">
              <a:solidFill>
                <a:schemeClr val="tx1"/>
              </a:solidFill>
            </a:endParaRPr>
          </a:p>
        </p:txBody>
      </p:sp>
      <p:sp>
        <p:nvSpPr>
          <p:cNvPr id="5" name="TextBox 4">
            <a:extLst>
              <a:ext uri="{FF2B5EF4-FFF2-40B4-BE49-F238E27FC236}">
                <a16:creationId xmlns:a16="http://schemas.microsoft.com/office/drawing/2014/main" id="{580D8E2A-0AB7-9D8E-8FF1-945098CA64D7}"/>
              </a:ext>
            </a:extLst>
          </p:cNvPr>
          <p:cNvSpPr txBox="1"/>
          <p:nvPr/>
        </p:nvSpPr>
        <p:spPr>
          <a:xfrm>
            <a:off x="5121321" y="3018723"/>
            <a:ext cx="6981091" cy="954107"/>
          </a:xfrm>
          <a:prstGeom prst="rect">
            <a:avLst/>
          </a:prstGeom>
          <a:noFill/>
        </p:spPr>
        <p:txBody>
          <a:bodyPr wrap="square">
            <a:spAutoFit/>
          </a:bodyPr>
          <a:lstStyle/>
          <a:p>
            <a:r>
              <a:rPr lang="en-GB" sz="2800" dirty="0">
                <a:solidFill>
                  <a:srgbClr val="FFC000"/>
                </a:solidFill>
              </a:rPr>
              <a:t>Your leak detection program… </a:t>
            </a:r>
          </a:p>
          <a:p>
            <a:r>
              <a:rPr lang="en-GB" sz="2800" dirty="0">
                <a:solidFill>
                  <a:schemeClr val="bg2">
                    <a:lumMod val="10000"/>
                  </a:schemeClr>
                </a:solidFill>
              </a:rPr>
              <a:t>&amp; users working inside your organisation</a:t>
            </a:r>
          </a:p>
        </p:txBody>
      </p:sp>
    </p:spTree>
    <p:extLst>
      <p:ext uri="{BB962C8B-B14F-4D97-AF65-F5344CB8AC3E}">
        <p14:creationId xmlns:p14="http://schemas.microsoft.com/office/powerpoint/2010/main" val="839179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akreporter">
            <a:extLst>
              <a:ext uri="{FF2B5EF4-FFF2-40B4-BE49-F238E27FC236}">
                <a16:creationId xmlns:a16="http://schemas.microsoft.com/office/drawing/2014/main" id="{C821CA6E-E634-49FF-672D-C8CD73FB2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68828"/>
            <a:ext cx="1838566" cy="183856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CDEBBE26-9ADD-CE87-73E3-5D3F8573B8BE}"/>
              </a:ext>
            </a:extLst>
          </p:cNvPr>
          <p:cNvCxnSpPr>
            <a:cxnSpLocks/>
            <a:stCxn id="1026" idx="3"/>
            <a:endCxn id="12" idx="1"/>
          </p:cNvCxnSpPr>
          <p:nvPr/>
        </p:nvCxnSpPr>
        <p:spPr>
          <a:xfrm>
            <a:off x="7934566" y="2388111"/>
            <a:ext cx="2578188" cy="0"/>
          </a:xfrm>
          <a:prstGeom prst="line">
            <a:avLst/>
          </a:prstGeom>
          <a:ln w="25400">
            <a:round/>
            <a:tailEnd type="ova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Description automatically generated">
            <a:extLst>
              <a:ext uri="{FF2B5EF4-FFF2-40B4-BE49-F238E27FC236}">
                <a16:creationId xmlns:a16="http://schemas.microsoft.com/office/drawing/2014/main" id="{604CC14C-8922-7D1B-63D3-4B33A2CD351E}"/>
              </a:ext>
            </a:extLst>
          </p:cNvPr>
          <p:cNvPicPr>
            <a:picLocks noChangeAspect="1"/>
          </p:cNvPicPr>
          <p:nvPr/>
        </p:nvPicPr>
        <p:blipFill rotWithShape="1">
          <a:blip r:embed="rId4">
            <a:extLst>
              <a:ext uri="{28A0092B-C50C-407E-A947-70E740481C1C}">
                <a14:useLocalDpi xmlns:a14="http://schemas.microsoft.com/office/drawing/2010/main" val="0"/>
              </a:ext>
            </a:extLst>
          </a:blip>
          <a:srcRect l="66489"/>
          <a:stretch/>
        </p:blipFill>
        <p:spPr>
          <a:xfrm>
            <a:off x="-1825040" y="4183294"/>
            <a:ext cx="1218903" cy="2772519"/>
          </a:xfrm>
          <a:prstGeom prst="rect">
            <a:avLst/>
          </a:prstGeom>
        </p:spPr>
      </p:pic>
      <p:pic>
        <p:nvPicPr>
          <p:cNvPr id="12" name="Picture 11">
            <a:extLst>
              <a:ext uri="{FF2B5EF4-FFF2-40B4-BE49-F238E27FC236}">
                <a16:creationId xmlns:a16="http://schemas.microsoft.com/office/drawing/2014/main" id="{FFC6136E-C191-6945-DA58-335E5196042C}"/>
              </a:ext>
            </a:extLst>
          </p:cNvPr>
          <p:cNvPicPr>
            <a:picLocks noChangeAspect="1"/>
          </p:cNvPicPr>
          <p:nvPr/>
        </p:nvPicPr>
        <p:blipFill rotWithShape="1">
          <a:blip r:embed="rId5">
            <a:extLst>
              <a:ext uri="{28A0092B-C50C-407E-A947-70E740481C1C}">
                <a14:useLocalDpi xmlns:a14="http://schemas.microsoft.com/office/drawing/2010/main" val="0"/>
              </a:ext>
            </a:extLst>
          </a:blip>
          <a:srcRect t="8794" r="57927"/>
          <a:stretch/>
        </p:blipFill>
        <p:spPr>
          <a:xfrm>
            <a:off x="10512754" y="1468828"/>
            <a:ext cx="848128" cy="1838566"/>
          </a:xfrm>
          <a:prstGeom prst="rect">
            <a:avLst/>
          </a:prstGeom>
        </p:spPr>
      </p:pic>
      <p:pic>
        <p:nvPicPr>
          <p:cNvPr id="11" name="Picture 2" descr="Leakreporter">
            <a:extLst>
              <a:ext uri="{FF2B5EF4-FFF2-40B4-BE49-F238E27FC236}">
                <a16:creationId xmlns:a16="http://schemas.microsoft.com/office/drawing/2014/main" id="{A63E53F3-B8DB-82B4-8E87-97F89D719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301" y="3448000"/>
            <a:ext cx="1838561" cy="183856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418C3D25-A586-5F39-D8DB-659043075AF1}"/>
              </a:ext>
            </a:extLst>
          </p:cNvPr>
          <p:cNvCxnSpPr>
            <a:cxnSpLocks/>
            <a:stCxn id="11" idx="3"/>
            <a:endCxn id="14" idx="1"/>
          </p:cNvCxnSpPr>
          <p:nvPr/>
        </p:nvCxnSpPr>
        <p:spPr>
          <a:xfrm>
            <a:off x="8070862" y="4367281"/>
            <a:ext cx="2493308" cy="27298"/>
          </a:xfrm>
          <a:prstGeom prst="line">
            <a:avLst/>
          </a:prstGeom>
          <a:ln w="25400">
            <a:round/>
            <a:tailEnd type="ova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ext&#10;&#10;Description automatically generated">
            <a:extLst>
              <a:ext uri="{FF2B5EF4-FFF2-40B4-BE49-F238E27FC236}">
                <a16:creationId xmlns:a16="http://schemas.microsoft.com/office/drawing/2014/main" id="{706BE162-271B-52B8-FE9D-F95996983005}"/>
              </a:ext>
            </a:extLst>
          </p:cNvPr>
          <p:cNvPicPr>
            <a:picLocks noChangeAspect="1"/>
          </p:cNvPicPr>
          <p:nvPr/>
        </p:nvPicPr>
        <p:blipFill rotWithShape="1">
          <a:blip r:embed="rId4">
            <a:extLst>
              <a:ext uri="{28A0092B-C50C-407E-A947-70E740481C1C}">
                <a14:useLocalDpi xmlns:a14="http://schemas.microsoft.com/office/drawing/2010/main" val="0"/>
              </a:ext>
            </a:extLst>
          </a:blip>
          <a:srcRect l="66489"/>
          <a:stretch/>
        </p:blipFill>
        <p:spPr>
          <a:xfrm>
            <a:off x="10564170" y="3360761"/>
            <a:ext cx="909010" cy="2067636"/>
          </a:xfrm>
          <a:prstGeom prst="rect">
            <a:avLst/>
          </a:prstGeom>
        </p:spPr>
      </p:pic>
      <p:grpSp>
        <p:nvGrpSpPr>
          <p:cNvPr id="4" name="Group 3">
            <a:extLst>
              <a:ext uri="{FF2B5EF4-FFF2-40B4-BE49-F238E27FC236}">
                <a16:creationId xmlns:a16="http://schemas.microsoft.com/office/drawing/2014/main" id="{59954D21-D105-48FD-CC1A-3C01203C7E40}"/>
              </a:ext>
            </a:extLst>
          </p:cNvPr>
          <p:cNvGrpSpPr/>
          <p:nvPr/>
        </p:nvGrpSpPr>
        <p:grpSpPr>
          <a:xfrm>
            <a:off x="809007" y="1801218"/>
            <a:ext cx="1345915" cy="2959705"/>
            <a:chOff x="4856026" y="770614"/>
            <a:chExt cx="2479949" cy="5453478"/>
          </a:xfrm>
        </p:grpSpPr>
        <p:pic>
          <p:nvPicPr>
            <p:cNvPr id="7" name="Picture 6" descr="A picture containing posing&#10;&#10;Description automatically generated">
              <a:extLst>
                <a:ext uri="{FF2B5EF4-FFF2-40B4-BE49-F238E27FC236}">
                  <a16:creationId xmlns:a16="http://schemas.microsoft.com/office/drawing/2014/main" id="{6AC1D1C7-AFB8-8F4B-060E-ACC11E04E7C1}"/>
                </a:ext>
              </a:extLst>
            </p:cNvPr>
            <p:cNvPicPr>
              <a:picLocks noChangeAspect="1"/>
            </p:cNvPicPr>
            <p:nvPr/>
          </p:nvPicPr>
          <p:blipFill rotWithShape="1">
            <a:blip r:embed="rId6">
              <a:extLst>
                <a:ext uri="{28A0092B-C50C-407E-A947-70E740481C1C}">
                  <a14:useLocalDpi xmlns:a14="http://schemas.microsoft.com/office/drawing/2010/main" val="0"/>
                </a:ext>
              </a:extLst>
            </a:blip>
            <a:srcRect l="3496" t="13351" r="71771" b="5067"/>
            <a:stretch/>
          </p:blipFill>
          <p:spPr>
            <a:xfrm>
              <a:off x="4856026" y="770614"/>
              <a:ext cx="2479948" cy="5453478"/>
            </a:xfrm>
            <a:prstGeom prst="rect">
              <a:avLst/>
            </a:prstGeom>
          </p:spPr>
        </p:pic>
        <p:sp>
          <p:nvSpPr>
            <p:cNvPr id="2" name="Rectangle 1">
              <a:extLst>
                <a:ext uri="{FF2B5EF4-FFF2-40B4-BE49-F238E27FC236}">
                  <a16:creationId xmlns:a16="http://schemas.microsoft.com/office/drawing/2014/main" id="{DE779665-9C53-7FCA-2F8A-5D2291216FD2}"/>
                </a:ext>
              </a:extLst>
            </p:cNvPr>
            <p:cNvSpPr/>
            <p:nvPr/>
          </p:nvSpPr>
          <p:spPr>
            <a:xfrm>
              <a:off x="6878473" y="4462818"/>
              <a:ext cx="457502" cy="110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9" name="Straight Connector 18">
            <a:extLst>
              <a:ext uri="{FF2B5EF4-FFF2-40B4-BE49-F238E27FC236}">
                <a16:creationId xmlns:a16="http://schemas.microsoft.com/office/drawing/2014/main" id="{BEBDC270-DC42-EF95-F6BF-336215D91737}"/>
              </a:ext>
            </a:extLst>
          </p:cNvPr>
          <p:cNvCxnSpPr>
            <a:cxnSpLocks/>
            <a:endCxn id="1026" idx="1"/>
          </p:cNvCxnSpPr>
          <p:nvPr/>
        </p:nvCxnSpPr>
        <p:spPr>
          <a:xfrm flipV="1">
            <a:off x="5014819" y="2388111"/>
            <a:ext cx="1081181" cy="892960"/>
          </a:xfrm>
          <a:prstGeom prst="line">
            <a:avLst/>
          </a:prstGeom>
          <a:ln w="25400">
            <a:round/>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36EA2B9-2153-C85A-9ADD-B63A2BB1C885}"/>
              </a:ext>
            </a:extLst>
          </p:cNvPr>
          <p:cNvCxnSpPr>
            <a:cxnSpLocks/>
            <a:endCxn id="11" idx="1"/>
          </p:cNvCxnSpPr>
          <p:nvPr/>
        </p:nvCxnSpPr>
        <p:spPr>
          <a:xfrm>
            <a:off x="4943204" y="3253775"/>
            <a:ext cx="1289097" cy="1113506"/>
          </a:xfrm>
          <a:prstGeom prst="line">
            <a:avLst/>
          </a:prstGeom>
          <a:ln w="25400">
            <a:round/>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C2A21B9-5D51-E439-5544-412257235E4C}"/>
              </a:ext>
            </a:extLst>
          </p:cNvPr>
          <p:cNvCxnSpPr>
            <a:cxnSpLocks/>
            <a:endCxn id="7" idx="3"/>
          </p:cNvCxnSpPr>
          <p:nvPr/>
        </p:nvCxnSpPr>
        <p:spPr>
          <a:xfrm flipH="1">
            <a:off x="2154921" y="3281071"/>
            <a:ext cx="1021332" cy="0"/>
          </a:xfrm>
          <a:prstGeom prst="line">
            <a:avLst/>
          </a:prstGeom>
          <a:ln w="25400">
            <a:round/>
            <a:tailEnd type="ova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1D53937-D030-FBD7-617D-7E27C2D6A9C4}"/>
              </a:ext>
            </a:extLst>
          </p:cNvPr>
          <p:cNvSpPr txBox="1"/>
          <p:nvPr/>
        </p:nvSpPr>
        <p:spPr>
          <a:xfrm>
            <a:off x="7934566" y="1934828"/>
            <a:ext cx="2629604" cy="369332"/>
          </a:xfrm>
          <a:prstGeom prst="rect">
            <a:avLst/>
          </a:prstGeom>
          <a:noFill/>
        </p:spPr>
        <p:txBody>
          <a:bodyPr wrap="square">
            <a:spAutoFit/>
          </a:bodyPr>
          <a:lstStyle/>
          <a:p>
            <a:pPr algn="ctr"/>
            <a:r>
              <a:rPr lang="en-GB" sz="1800" dirty="0">
                <a:solidFill>
                  <a:schemeClr val="accent1">
                    <a:lumMod val="75000"/>
                  </a:schemeClr>
                </a:solidFill>
              </a:rPr>
              <a:t>Simple user</a:t>
            </a:r>
            <a:endParaRPr lang="en-GB" dirty="0"/>
          </a:p>
        </p:txBody>
      </p:sp>
      <p:sp>
        <p:nvSpPr>
          <p:cNvPr id="39" name="TextBox 38">
            <a:extLst>
              <a:ext uri="{FF2B5EF4-FFF2-40B4-BE49-F238E27FC236}">
                <a16:creationId xmlns:a16="http://schemas.microsoft.com/office/drawing/2014/main" id="{1910A328-2388-B467-DC44-AC50664D4A07}"/>
              </a:ext>
            </a:extLst>
          </p:cNvPr>
          <p:cNvSpPr txBox="1"/>
          <p:nvPr/>
        </p:nvSpPr>
        <p:spPr>
          <a:xfrm>
            <a:off x="8038522" y="3920703"/>
            <a:ext cx="2629604" cy="369332"/>
          </a:xfrm>
          <a:prstGeom prst="rect">
            <a:avLst/>
          </a:prstGeom>
          <a:noFill/>
        </p:spPr>
        <p:txBody>
          <a:bodyPr wrap="square">
            <a:spAutoFit/>
          </a:bodyPr>
          <a:lstStyle/>
          <a:p>
            <a:pPr algn="ctr"/>
            <a:r>
              <a:rPr lang="en-GB" sz="1800" dirty="0">
                <a:solidFill>
                  <a:schemeClr val="accent1">
                    <a:lumMod val="75000"/>
                  </a:schemeClr>
                </a:solidFill>
              </a:rPr>
              <a:t>Simple user</a:t>
            </a:r>
            <a:endParaRPr lang="en-GB" dirty="0"/>
          </a:p>
        </p:txBody>
      </p:sp>
      <p:sp>
        <p:nvSpPr>
          <p:cNvPr id="40" name="TextBox 39">
            <a:extLst>
              <a:ext uri="{FF2B5EF4-FFF2-40B4-BE49-F238E27FC236}">
                <a16:creationId xmlns:a16="http://schemas.microsoft.com/office/drawing/2014/main" id="{13FFE9F2-33FB-BBDE-5EE7-355BB6ADFA60}"/>
              </a:ext>
            </a:extLst>
          </p:cNvPr>
          <p:cNvSpPr txBox="1"/>
          <p:nvPr/>
        </p:nvSpPr>
        <p:spPr>
          <a:xfrm>
            <a:off x="1363883" y="2891291"/>
            <a:ext cx="2629604" cy="369332"/>
          </a:xfrm>
          <a:prstGeom prst="rect">
            <a:avLst/>
          </a:prstGeom>
          <a:noFill/>
        </p:spPr>
        <p:txBody>
          <a:bodyPr wrap="square">
            <a:spAutoFit/>
          </a:bodyPr>
          <a:lstStyle/>
          <a:p>
            <a:pPr algn="ctr"/>
            <a:r>
              <a:rPr lang="en-GB" sz="1800" dirty="0">
                <a:solidFill>
                  <a:schemeClr val="accent1">
                    <a:lumMod val="75000"/>
                  </a:schemeClr>
                </a:solidFill>
              </a:rPr>
              <a:t>Admin</a:t>
            </a:r>
            <a:endParaRPr lang="en-GB" dirty="0"/>
          </a:p>
        </p:txBody>
      </p:sp>
      <p:pic>
        <p:nvPicPr>
          <p:cNvPr id="2050" name="Picture 2" descr="Leakreporter">
            <a:extLst>
              <a:ext uri="{FF2B5EF4-FFF2-40B4-BE49-F238E27FC236}">
                <a16:creationId xmlns:a16="http://schemas.microsoft.com/office/drawing/2014/main" id="{31ADE05C-5C0F-02B1-30EA-41E183D0CC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4705" y="2475501"/>
            <a:ext cx="2334047" cy="1948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309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500"/>
                                  </p:stCondLst>
                                  <p:childTnLst>
                                    <p:set>
                                      <p:cBhvr>
                                        <p:cTn id="11" dur="1" fill="hold">
                                          <p:stCondLst>
                                            <p:cond delay="0"/>
                                          </p:stCondLst>
                                        </p:cTn>
                                        <p:tgtEl>
                                          <p:spTgt spid="38"/>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500"/>
                                  </p:stCondLst>
                                  <p:childTnLst>
                                    <p:set>
                                      <p:cBhvr>
                                        <p:cTn id="14" dur="1" fill="hold">
                                          <p:stCondLst>
                                            <p:cond delay="0"/>
                                          </p:stCondLst>
                                        </p:cTn>
                                        <p:tgtEl>
                                          <p:spTgt spid="39"/>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nodeType="afterEffect">
                                  <p:stCondLst>
                                    <p:cond delay="500"/>
                                  </p:stCondLst>
                                  <p:childTnLst>
                                    <p:set>
                                      <p:cBhvr>
                                        <p:cTn id="17" dur="1" fill="hold">
                                          <p:stCondLst>
                                            <p:cond delay="0"/>
                                          </p:stCondLst>
                                        </p:cTn>
                                        <p:tgtEl>
                                          <p:spTgt spid="1026"/>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nodeType="afterEffect">
                                  <p:stCondLst>
                                    <p:cond delay="500"/>
                                  </p:stCondLst>
                                  <p:childTnLst>
                                    <p:set>
                                      <p:cBhvr>
                                        <p:cTn id="20" dur="1" fill="hold">
                                          <p:stCondLst>
                                            <p:cond delay="0"/>
                                          </p:stCondLst>
                                        </p:cTn>
                                        <p:tgtEl>
                                          <p:spTgt spid="11"/>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nodeType="afterEffect">
                                  <p:stCondLst>
                                    <p:cond delay="50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DEBBE26-9ADD-CE87-73E3-5D3F8573B8BE}"/>
              </a:ext>
            </a:extLst>
          </p:cNvPr>
          <p:cNvCxnSpPr>
            <a:cxnSpLocks/>
            <a:stCxn id="14" idx="3"/>
          </p:cNvCxnSpPr>
          <p:nvPr/>
        </p:nvCxnSpPr>
        <p:spPr>
          <a:xfrm>
            <a:off x="3279246" y="4818050"/>
            <a:ext cx="1511118" cy="0"/>
          </a:xfrm>
          <a:prstGeom prst="line">
            <a:avLst/>
          </a:prstGeom>
          <a:ln w="25400">
            <a:round/>
            <a:tailEnd type="ova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Description automatically generated">
            <a:extLst>
              <a:ext uri="{FF2B5EF4-FFF2-40B4-BE49-F238E27FC236}">
                <a16:creationId xmlns:a16="http://schemas.microsoft.com/office/drawing/2014/main" id="{604CC14C-8922-7D1B-63D3-4B33A2CD351E}"/>
              </a:ext>
            </a:extLst>
          </p:cNvPr>
          <p:cNvPicPr>
            <a:picLocks noChangeAspect="1"/>
          </p:cNvPicPr>
          <p:nvPr/>
        </p:nvPicPr>
        <p:blipFill rotWithShape="1">
          <a:blip r:embed="rId2">
            <a:extLst>
              <a:ext uri="{28A0092B-C50C-407E-A947-70E740481C1C}">
                <a14:useLocalDpi xmlns:a14="http://schemas.microsoft.com/office/drawing/2010/main" val="0"/>
              </a:ext>
            </a:extLst>
          </a:blip>
          <a:srcRect l="66489"/>
          <a:stretch/>
        </p:blipFill>
        <p:spPr>
          <a:xfrm>
            <a:off x="-1825040" y="4183294"/>
            <a:ext cx="1218903" cy="2772519"/>
          </a:xfrm>
          <a:prstGeom prst="rect">
            <a:avLst/>
          </a:prstGeom>
        </p:spPr>
      </p:pic>
      <p:pic>
        <p:nvPicPr>
          <p:cNvPr id="12" name="Picture 11">
            <a:extLst>
              <a:ext uri="{FF2B5EF4-FFF2-40B4-BE49-F238E27FC236}">
                <a16:creationId xmlns:a16="http://schemas.microsoft.com/office/drawing/2014/main" id="{FFC6136E-C191-6945-DA58-335E5196042C}"/>
              </a:ext>
            </a:extLst>
          </p:cNvPr>
          <p:cNvPicPr>
            <a:picLocks noChangeAspect="1"/>
          </p:cNvPicPr>
          <p:nvPr/>
        </p:nvPicPr>
        <p:blipFill rotWithShape="1">
          <a:blip r:embed="rId3">
            <a:extLst>
              <a:ext uri="{28A0092B-C50C-407E-A947-70E740481C1C}">
                <a14:useLocalDpi xmlns:a14="http://schemas.microsoft.com/office/drawing/2010/main" val="0"/>
              </a:ext>
            </a:extLst>
          </a:blip>
          <a:srcRect t="8794" r="57927"/>
          <a:stretch/>
        </p:blipFill>
        <p:spPr>
          <a:xfrm>
            <a:off x="1440428" y="3898767"/>
            <a:ext cx="848128" cy="1838566"/>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706BE162-271B-52B8-FE9D-F95996983005}"/>
              </a:ext>
            </a:extLst>
          </p:cNvPr>
          <p:cNvPicPr>
            <a:picLocks noChangeAspect="1"/>
          </p:cNvPicPr>
          <p:nvPr/>
        </p:nvPicPr>
        <p:blipFill rotWithShape="1">
          <a:blip r:embed="rId2">
            <a:extLst>
              <a:ext uri="{28A0092B-C50C-407E-A947-70E740481C1C}">
                <a14:useLocalDpi xmlns:a14="http://schemas.microsoft.com/office/drawing/2010/main" val="0"/>
              </a:ext>
            </a:extLst>
          </a:blip>
          <a:srcRect l="66489"/>
          <a:stretch/>
        </p:blipFill>
        <p:spPr>
          <a:xfrm>
            <a:off x="2370236" y="3784232"/>
            <a:ext cx="909010" cy="2067636"/>
          </a:xfrm>
          <a:prstGeom prst="rect">
            <a:avLst/>
          </a:prstGeom>
        </p:spPr>
      </p:pic>
      <p:grpSp>
        <p:nvGrpSpPr>
          <p:cNvPr id="4" name="Group 3">
            <a:extLst>
              <a:ext uri="{FF2B5EF4-FFF2-40B4-BE49-F238E27FC236}">
                <a16:creationId xmlns:a16="http://schemas.microsoft.com/office/drawing/2014/main" id="{59954D21-D105-48FD-CC1A-3C01203C7E40}"/>
              </a:ext>
            </a:extLst>
          </p:cNvPr>
          <p:cNvGrpSpPr/>
          <p:nvPr/>
        </p:nvGrpSpPr>
        <p:grpSpPr>
          <a:xfrm>
            <a:off x="1727121" y="469295"/>
            <a:ext cx="1345915" cy="2959705"/>
            <a:chOff x="4856026" y="770614"/>
            <a:chExt cx="2479949" cy="5453478"/>
          </a:xfrm>
        </p:grpSpPr>
        <p:pic>
          <p:nvPicPr>
            <p:cNvPr id="7" name="Picture 6" descr="A picture containing posing&#10;&#10;Description automatically generated">
              <a:extLst>
                <a:ext uri="{FF2B5EF4-FFF2-40B4-BE49-F238E27FC236}">
                  <a16:creationId xmlns:a16="http://schemas.microsoft.com/office/drawing/2014/main" id="{6AC1D1C7-AFB8-8F4B-060E-ACC11E04E7C1}"/>
                </a:ext>
              </a:extLst>
            </p:cNvPr>
            <p:cNvPicPr>
              <a:picLocks noChangeAspect="1"/>
            </p:cNvPicPr>
            <p:nvPr/>
          </p:nvPicPr>
          <p:blipFill rotWithShape="1">
            <a:blip r:embed="rId4">
              <a:extLst>
                <a:ext uri="{28A0092B-C50C-407E-A947-70E740481C1C}">
                  <a14:useLocalDpi xmlns:a14="http://schemas.microsoft.com/office/drawing/2010/main" val="0"/>
                </a:ext>
              </a:extLst>
            </a:blip>
            <a:srcRect l="3496" t="13351" r="71771" b="5067"/>
            <a:stretch/>
          </p:blipFill>
          <p:spPr>
            <a:xfrm>
              <a:off x="4856026" y="770614"/>
              <a:ext cx="2479948" cy="5453478"/>
            </a:xfrm>
            <a:prstGeom prst="rect">
              <a:avLst/>
            </a:prstGeom>
          </p:spPr>
        </p:pic>
        <p:sp>
          <p:nvSpPr>
            <p:cNvPr id="2" name="Rectangle 1">
              <a:extLst>
                <a:ext uri="{FF2B5EF4-FFF2-40B4-BE49-F238E27FC236}">
                  <a16:creationId xmlns:a16="http://schemas.microsoft.com/office/drawing/2014/main" id="{DE779665-9C53-7FCA-2F8A-5D2291216FD2}"/>
                </a:ext>
              </a:extLst>
            </p:cNvPr>
            <p:cNvSpPr/>
            <p:nvPr/>
          </p:nvSpPr>
          <p:spPr>
            <a:xfrm>
              <a:off x="6878473" y="4462818"/>
              <a:ext cx="457502" cy="110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7" name="Straight Connector 26">
            <a:extLst>
              <a:ext uri="{FF2B5EF4-FFF2-40B4-BE49-F238E27FC236}">
                <a16:creationId xmlns:a16="http://schemas.microsoft.com/office/drawing/2014/main" id="{9C2A21B9-5D51-E439-5544-412257235E4C}"/>
              </a:ext>
            </a:extLst>
          </p:cNvPr>
          <p:cNvCxnSpPr>
            <a:cxnSpLocks/>
            <a:stCxn id="7" idx="3"/>
          </p:cNvCxnSpPr>
          <p:nvPr/>
        </p:nvCxnSpPr>
        <p:spPr>
          <a:xfrm>
            <a:off x="3073035" y="1949148"/>
            <a:ext cx="1717329" cy="0"/>
          </a:xfrm>
          <a:prstGeom prst="line">
            <a:avLst/>
          </a:prstGeom>
          <a:ln w="25400">
            <a:round/>
            <a:tailEnd type="ova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910A328-2388-B467-DC44-AC50664D4A07}"/>
              </a:ext>
            </a:extLst>
          </p:cNvPr>
          <p:cNvSpPr txBox="1"/>
          <p:nvPr/>
        </p:nvSpPr>
        <p:spPr>
          <a:xfrm>
            <a:off x="2626182" y="4428269"/>
            <a:ext cx="2629604" cy="369332"/>
          </a:xfrm>
          <a:prstGeom prst="rect">
            <a:avLst/>
          </a:prstGeom>
          <a:noFill/>
        </p:spPr>
        <p:txBody>
          <a:bodyPr wrap="square">
            <a:spAutoFit/>
          </a:bodyPr>
          <a:lstStyle/>
          <a:p>
            <a:pPr algn="ctr"/>
            <a:r>
              <a:rPr lang="en-GB" sz="1800" dirty="0">
                <a:solidFill>
                  <a:schemeClr val="accent1">
                    <a:lumMod val="75000"/>
                  </a:schemeClr>
                </a:solidFill>
              </a:rPr>
              <a:t>Simple user</a:t>
            </a:r>
            <a:endParaRPr lang="en-GB" dirty="0"/>
          </a:p>
        </p:txBody>
      </p:sp>
      <p:sp>
        <p:nvSpPr>
          <p:cNvPr id="40" name="TextBox 39">
            <a:extLst>
              <a:ext uri="{FF2B5EF4-FFF2-40B4-BE49-F238E27FC236}">
                <a16:creationId xmlns:a16="http://schemas.microsoft.com/office/drawing/2014/main" id="{13FFE9F2-33FB-BBDE-5EE7-355BB6ADFA60}"/>
              </a:ext>
            </a:extLst>
          </p:cNvPr>
          <p:cNvSpPr txBox="1"/>
          <p:nvPr/>
        </p:nvSpPr>
        <p:spPr>
          <a:xfrm>
            <a:off x="2400079" y="1559368"/>
            <a:ext cx="2629604" cy="369332"/>
          </a:xfrm>
          <a:prstGeom prst="rect">
            <a:avLst/>
          </a:prstGeom>
          <a:noFill/>
        </p:spPr>
        <p:txBody>
          <a:bodyPr wrap="square">
            <a:spAutoFit/>
          </a:bodyPr>
          <a:lstStyle/>
          <a:p>
            <a:pPr algn="ctr"/>
            <a:r>
              <a:rPr lang="en-GB" sz="1800" dirty="0">
                <a:solidFill>
                  <a:schemeClr val="accent1">
                    <a:lumMod val="75000"/>
                  </a:schemeClr>
                </a:solidFill>
              </a:rPr>
              <a:t>Admin</a:t>
            </a:r>
            <a:endParaRPr lang="en-GB" dirty="0"/>
          </a:p>
        </p:txBody>
      </p:sp>
      <p:sp>
        <p:nvSpPr>
          <p:cNvPr id="26" name="TextBox 25">
            <a:extLst>
              <a:ext uri="{FF2B5EF4-FFF2-40B4-BE49-F238E27FC236}">
                <a16:creationId xmlns:a16="http://schemas.microsoft.com/office/drawing/2014/main" id="{017FE8C9-6E78-7510-2105-BDF0DBBF4A67}"/>
              </a:ext>
            </a:extLst>
          </p:cNvPr>
          <p:cNvSpPr txBox="1"/>
          <p:nvPr/>
        </p:nvSpPr>
        <p:spPr>
          <a:xfrm>
            <a:off x="5463322" y="1266980"/>
            <a:ext cx="6881399" cy="1323439"/>
          </a:xfrm>
          <a:prstGeom prst="rect">
            <a:avLst/>
          </a:prstGeom>
          <a:noFill/>
        </p:spPr>
        <p:txBody>
          <a:bodyPr wrap="square">
            <a:spAutoFit/>
          </a:bodyPr>
          <a:lstStyle/>
          <a:p>
            <a:r>
              <a:rPr lang="fr-BE" sz="1600" b="1" dirty="0">
                <a:solidFill>
                  <a:srgbClr val="00B050"/>
                </a:solidFill>
              </a:rPr>
              <a:t>V</a:t>
            </a:r>
            <a:r>
              <a:rPr lang="en-GB" sz="1600" dirty="0"/>
              <a:t> </a:t>
            </a:r>
            <a:r>
              <a:rPr lang="fr-BE" sz="1600" dirty="0" err="1"/>
              <a:t>Send</a:t>
            </a:r>
            <a:r>
              <a:rPr lang="fr-BE" sz="1600" dirty="0"/>
              <a:t> a </a:t>
            </a:r>
            <a:r>
              <a:rPr lang="fr-BE" sz="1600" dirty="0" err="1"/>
              <a:t>request</a:t>
            </a:r>
            <a:r>
              <a:rPr lang="fr-BE" sz="1600" dirty="0"/>
              <a:t> to </a:t>
            </a:r>
            <a:r>
              <a:rPr lang="fr-BE" sz="1600" dirty="0" err="1"/>
              <a:t>existing</a:t>
            </a:r>
            <a:r>
              <a:rPr lang="fr-BE" sz="1600" dirty="0"/>
              <a:t> </a:t>
            </a:r>
            <a:r>
              <a:rPr lang="fr-BE" sz="1600" dirty="0" err="1"/>
              <a:t>users</a:t>
            </a:r>
            <a:r>
              <a:rPr lang="fr-BE" sz="1600" dirty="0"/>
              <a:t> for </a:t>
            </a:r>
            <a:r>
              <a:rPr lang="fr-BE" sz="1600" dirty="0" err="1"/>
              <a:t>joining</a:t>
            </a:r>
            <a:r>
              <a:rPr lang="fr-BE" sz="1600" dirty="0"/>
              <a:t> an organisation </a:t>
            </a:r>
          </a:p>
          <a:p>
            <a:r>
              <a:rPr lang="fr-BE" sz="1600" b="1" dirty="0">
                <a:solidFill>
                  <a:srgbClr val="00B050"/>
                </a:solidFill>
              </a:rPr>
              <a:t>V</a:t>
            </a:r>
            <a:r>
              <a:rPr lang="en-GB" sz="1600" dirty="0"/>
              <a:t> </a:t>
            </a:r>
            <a:r>
              <a:rPr lang="fr-BE" sz="1600" dirty="0" err="1"/>
              <a:t>attribute</a:t>
            </a:r>
            <a:r>
              <a:rPr lang="fr-BE" sz="1600" dirty="0"/>
              <a:t> </a:t>
            </a:r>
            <a:r>
              <a:rPr lang="fr-BE" sz="1600" dirty="0" err="1"/>
              <a:t>user’s</a:t>
            </a:r>
            <a:r>
              <a:rPr lang="fr-BE" sz="1600" dirty="0"/>
              <a:t> </a:t>
            </a:r>
            <a:r>
              <a:rPr lang="fr-BE" sz="1600" dirty="0" err="1"/>
              <a:t>role</a:t>
            </a:r>
            <a:r>
              <a:rPr lang="fr-BE" sz="1600" dirty="0"/>
              <a:t>: admin/user</a:t>
            </a:r>
            <a:endParaRPr lang="en-GB" sz="1600" dirty="0"/>
          </a:p>
          <a:p>
            <a:r>
              <a:rPr lang="fr-BE" sz="1600" b="1" dirty="0">
                <a:solidFill>
                  <a:srgbClr val="00B050"/>
                </a:solidFill>
              </a:rPr>
              <a:t>V</a:t>
            </a:r>
            <a:r>
              <a:rPr lang="en-GB" sz="1600" dirty="0"/>
              <a:t> </a:t>
            </a:r>
            <a:r>
              <a:rPr lang="fr-BE" sz="1600" dirty="0" err="1"/>
              <a:t>See</a:t>
            </a:r>
            <a:r>
              <a:rPr lang="fr-BE" sz="1600" dirty="0"/>
              <a:t> and </a:t>
            </a:r>
            <a:r>
              <a:rPr lang="fr-BE" sz="1600" dirty="0" err="1"/>
              <a:t>modify</a:t>
            </a:r>
            <a:r>
              <a:rPr lang="fr-BE" sz="1600" dirty="0"/>
              <a:t> </a:t>
            </a:r>
            <a:r>
              <a:rPr lang="fr-BE" sz="1600" dirty="0" err="1"/>
              <a:t>surveys</a:t>
            </a:r>
            <a:r>
              <a:rPr lang="fr-BE" sz="1600" dirty="0"/>
              <a:t> from all </a:t>
            </a:r>
            <a:r>
              <a:rPr lang="fr-BE" sz="1600" dirty="0" err="1"/>
              <a:t>users</a:t>
            </a:r>
            <a:r>
              <a:rPr lang="fr-BE" sz="1600" dirty="0"/>
              <a:t> </a:t>
            </a:r>
            <a:r>
              <a:rPr lang="fr-BE" sz="1600" dirty="0" err="1"/>
              <a:t>inside</a:t>
            </a:r>
            <a:r>
              <a:rPr lang="fr-BE" sz="1600" dirty="0"/>
              <a:t> the organisation</a:t>
            </a:r>
            <a:endParaRPr lang="en-GB" sz="1600" dirty="0"/>
          </a:p>
          <a:p>
            <a:r>
              <a:rPr lang="fr-BE" sz="1600" b="1" dirty="0">
                <a:solidFill>
                  <a:srgbClr val="00B050"/>
                </a:solidFill>
              </a:rPr>
              <a:t>V</a:t>
            </a:r>
            <a:r>
              <a:rPr lang="en-GB" sz="1600" dirty="0"/>
              <a:t> </a:t>
            </a:r>
            <a:r>
              <a:rPr lang="fr-BE" sz="1600" dirty="0"/>
              <a:t>Change </a:t>
            </a:r>
            <a:r>
              <a:rPr lang="fr-BE" sz="1600" dirty="0" err="1"/>
              <a:t>credential</a:t>
            </a:r>
            <a:r>
              <a:rPr lang="fr-BE" sz="1600" dirty="0"/>
              <a:t> of a user </a:t>
            </a:r>
            <a:r>
              <a:rPr lang="fr-BE" sz="1600" dirty="0" err="1"/>
              <a:t>inside</a:t>
            </a:r>
            <a:r>
              <a:rPr lang="fr-BE" sz="1600" dirty="0"/>
              <a:t> a </a:t>
            </a:r>
            <a:r>
              <a:rPr lang="fr-BE" sz="1600" dirty="0" err="1"/>
              <a:t>company</a:t>
            </a:r>
            <a:r>
              <a:rPr lang="fr-BE" sz="1600" dirty="0"/>
              <a:t> (informations, </a:t>
            </a:r>
            <a:r>
              <a:rPr lang="fr-BE" sz="1600" dirty="0" err="1"/>
              <a:t>password</a:t>
            </a:r>
            <a:r>
              <a:rPr lang="fr-BE" sz="1600" dirty="0"/>
              <a:t>, …)</a:t>
            </a:r>
            <a:r>
              <a:rPr lang="fr-BE" sz="1600" b="1" dirty="0">
                <a:solidFill>
                  <a:srgbClr val="00B050"/>
                </a:solidFill>
              </a:rPr>
              <a:t> </a:t>
            </a:r>
          </a:p>
          <a:p>
            <a:r>
              <a:rPr lang="fr-BE" sz="1600" b="1" dirty="0">
                <a:solidFill>
                  <a:srgbClr val="00B050"/>
                </a:solidFill>
              </a:rPr>
              <a:t>V</a:t>
            </a:r>
            <a:r>
              <a:rPr lang="en-GB" sz="1600" dirty="0"/>
              <a:t> Block access to existing user</a:t>
            </a:r>
            <a:endParaRPr lang="fr-BE" sz="1600" dirty="0"/>
          </a:p>
        </p:txBody>
      </p:sp>
      <p:sp>
        <p:nvSpPr>
          <p:cNvPr id="28" name="TextBox 27">
            <a:extLst>
              <a:ext uri="{FF2B5EF4-FFF2-40B4-BE49-F238E27FC236}">
                <a16:creationId xmlns:a16="http://schemas.microsoft.com/office/drawing/2014/main" id="{7C18172F-0D81-A454-510F-977E0AFD65F9}"/>
              </a:ext>
            </a:extLst>
          </p:cNvPr>
          <p:cNvSpPr txBox="1"/>
          <p:nvPr/>
        </p:nvSpPr>
        <p:spPr>
          <a:xfrm>
            <a:off x="5463321" y="4648773"/>
            <a:ext cx="6881399" cy="338554"/>
          </a:xfrm>
          <a:prstGeom prst="rect">
            <a:avLst/>
          </a:prstGeom>
          <a:noFill/>
        </p:spPr>
        <p:txBody>
          <a:bodyPr wrap="square">
            <a:spAutoFit/>
          </a:bodyPr>
          <a:lstStyle/>
          <a:p>
            <a:r>
              <a:rPr lang="fr-BE" sz="1600" b="1" dirty="0">
                <a:solidFill>
                  <a:srgbClr val="00B050"/>
                </a:solidFill>
              </a:rPr>
              <a:t>V</a:t>
            </a:r>
            <a:r>
              <a:rPr lang="en-GB" sz="1600" dirty="0"/>
              <a:t> </a:t>
            </a:r>
            <a:r>
              <a:rPr lang="fr-BE" sz="1600" dirty="0" err="1"/>
              <a:t>Create</a:t>
            </a:r>
            <a:r>
              <a:rPr lang="fr-BE" sz="1600" dirty="0"/>
              <a:t> and manage </a:t>
            </a:r>
            <a:r>
              <a:rPr lang="fr-BE" sz="1600" dirty="0" err="1"/>
              <a:t>his</a:t>
            </a:r>
            <a:r>
              <a:rPr lang="fr-BE" sz="1600" dirty="0"/>
              <a:t> </a:t>
            </a:r>
            <a:r>
              <a:rPr lang="fr-BE" sz="1600" dirty="0" err="1"/>
              <a:t>leak</a:t>
            </a:r>
            <a:r>
              <a:rPr lang="fr-BE" sz="1600" dirty="0"/>
              <a:t> </a:t>
            </a:r>
            <a:r>
              <a:rPr lang="fr-BE" sz="1600" dirty="0" err="1"/>
              <a:t>surveys</a:t>
            </a:r>
            <a:endParaRPr lang="fr-BE" sz="1600" dirty="0"/>
          </a:p>
        </p:txBody>
      </p:sp>
    </p:spTree>
    <p:extLst>
      <p:ext uri="{BB962C8B-B14F-4D97-AF65-F5344CB8AC3E}">
        <p14:creationId xmlns:p14="http://schemas.microsoft.com/office/powerpoint/2010/main" val="2630195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26"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D70609-0082-4F0F-84A5-019CFEC59DA0}"/>
              </a:ext>
            </a:extLst>
          </p:cNvPr>
          <p:cNvSpPr>
            <a:spLocks noGrp="1"/>
          </p:cNvSpPr>
          <p:nvPr>
            <p:ph type="ctrTitle"/>
          </p:nvPr>
        </p:nvSpPr>
        <p:spPr/>
        <p:txBody>
          <a:bodyPr/>
          <a:lstStyle/>
          <a:p>
            <a:r>
              <a:rPr lang="fr-BE" dirty="0"/>
              <a:t>SDT </a:t>
            </a:r>
            <a:r>
              <a:rPr lang="fr-BE" dirty="0" err="1"/>
              <a:t>Ultrasound</a:t>
            </a:r>
            <a:r>
              <a:rPr lang="fr-BE" dirty="0"/>
              <a:t> solutions</a:t>
            </a:r>
            <a:endParaRPr lang="en-GB" dirty="0"/>
          </a:p>
        </p:txBody>
      </p:sp>
      <p:sp>
        <p:nvSpPr>
          <p:cNvPr id="8" name="Subtitle 7">
            <a:extLst>
              <a:ext uri="{FF2B5EF4-FFF2-40B4-BE49-F238E27FC236}">
                <a16:creationId xmlns:a16="http://schemas.microsoft.com/office/drawing/2014/main" id="{FA58BD25-18A2-4B99-BE82-5B1BCE359C61}"/>
              </a:ext>
            </a:extLst>
          </p:cNvPr>
          <p:cNvSpPr>
            <a:spLocks noGrp="1"/>
          </p:cNvSpPr>
          <p:nvPr>
            <p:ph type="subTitle" idx="1"/>
          </p:nvPr>
        </p:nvSpPr>
        <p:spPr/>
        <p:txBody>
          <a:bodyPr/>
          <a:lstStyle/>
          <a:p>
            <a:r>
              <a:rPr lang="fr-BE" dirty="0"/>
              <a:t>CREATING A COMPANY - </a:t>
            </a:r>
            <a:r>
              <a:rPr lang="fr-BE" sz="2800" dirty="0">
                <a:solidFill>
                  <a:schemeClr val="bg1"/>
                </a:solidFill>
              </a:rPr>
              <a:t>From </a:t>
            </a:r>
            <a:r>
              <a:rPr lang="fr-BE" sz="2800" dirty="0" err="1">
                <a:solidFill>
                  <a:schemeClr val="bg1"/>
                </a:solidFill>
              </a:rPr>
              <a:t>existing</a:t>
            </a:r>
            <a:r>
              <a:rPr lang="fr-BE" sz="2800" dirty="0">
                <a:solidFill>
                  <a:schemeClr val="bg1"/>
                </a:solidFill>
              </a:rPr>
              <a:t> user </a:t>
            </a:r>
            <a:r>
              <a:rPr lang="fr-BE" sz="2800" dirty="0" err="1">
                <a:solidFill>
                  <a:schemeClr val="bg1"/>
                </a:solidFill>
              </a:rPr>
              <a:t>account</a:t>
            </a:r>
            <a:endParaRPr lang="fr-BE" sz="2800" dirty="0">
              <a:solidFill>
                <a:schemeClr val="bg1"/>
              </a:solidFill>
            </a:endParaRPr>
          </a:p>
          <a:p>
            <a:endParaRPr lang="fr-BE" sz="2800" dirty="0">
              <a:solidFill>
                <a:schemeClr val="bg1"/>
              </a:solidFill>
            </a:endParaRPr>
          </a:p>
          <a:p>
            <a:endParaRPr lang="fr-BE" dirty="0"/>
          </a:p>
        </p:txBody>
      </p:sp>
    </p:spTree>
    <p:extLst>
      <p:ext uri="{BB962C8B-B14F-4D97-AF65-F5344CB8AC3E}">
        <p14:creationId xmlns:p14="http://schemas.microsoft.com/office/powerpoint/2010/main" val="3809955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708D1E-7A55-4FF4-8D6A-3AA841F5B868}"/>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id="{7290A64E-665E-484B-8475-EDF6BFB0E7ED}"/>
              </a:ext>
            </a:extLst>
          </p:cNvPr>
          <p:cNvSpPr>
            <a:spLocks noGrp="1"/>
          </p:cNvSpPr>
          <p:nvPr>
            <p:ph type="subTitle" idx="1"/>
          </p:nvPr>
        </p:nvSpPr>
        <p:spPr/>
        <p:txBody>
          <a:bodyPr/>
          <a:lstStyle/>
          <a:p>
            <a:endParaRPr lang="en-GB"/>
          </a:p>
        </p:txBody>
      </p:sp>
      <p:pic>
        <p:nvPicPr>
          <p:cNvPr id="3" name="Picture 2">
            <a:extLst>
              <a:ext uri="{FF2B5EF4-FFF2-40B4-BE49-F238E27FC236}">
                <a16:creationId xmlns:a16="http://schemas.microsoft.com/office/drawing/2014/main" id="{978ABD45-2F2D-90FF-439C-D3A567EF0A76}"/>
              </a:ext>
            </a:extLst>
          </p:cNvPr>
          <p:cNvPicPr>
            <a:picLocks noChangeAspect="1"/>
          </p:cNvPicPr>
          <p:nvPr/>
        </p:nvPicPr>
        <p:blipFill>
          <a:blip r:embed="rId3"/>
          <a:stretch>
            <a:fillRect/>
          </a:stretch>
        </p:blipFill>
        <p:spPr>
          <a:xfrm>
            <a:off x="0" y="357100"/>
            <a:ext cx="12192000" cy="6143800"/>
          </a:xfrm>
          <a:prstGeom prst="rect">
            <a:avLst/>
          </a:prstGeom>
        </p:spPr>
      </p:pic>
    </p:spTree>
    <p:extLst>
      <p:ext uri="{BB962C8B-B14F-4D97-AF65-F5344CB8AC3E}">
        <p14:creationId xmlns:p14="http://schemas.microsoft.com/office/powerpoint/2010/main" val="2769392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708D1E-7A55-4FF4-8D6A-3AA841F5B868}"/>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id="{7290A64E-665E-484B-8475-EDF6BFB0E7ED}"/>
              </a:ext>
            </a:extLst>
          </p:cNvPr>
          <p:cNvSpPr>
            <a:spLocks noGrp="1"/>
          </p:cNvSpPr>
          <p:nvPr>
            <p:ph type="subTitle" idx="1"/>
          </p:nvPr>
        </p:nvSpPr>
        <p:spPr/>
        <p:txBody>
          <a:bodyPr/>
          <a:lstStyle/>
          <a:p>
            <a:endParaRPr lang="en-GB"/>
          </a:p>
        </p:txBody>
      </p:sp>
      <p:pic>
        <p:nvPicPr>
          <p:cNvPr id="3" name="Picture 2">
            <a:extLst>
              <a:ext uri="{FF2B5EF4-FFF2-40B4-BE49-F238E27FC236}">
                <a16:creationId xmlns:a16="http://schemas.microsoft.com/office/drawing/2014/main" id="{3A3F07B8-20A5-519C-67F6-9969951D2236}"/>
              </a:ext>
            </a:extLst>
          </p:cNvPr>
          <p:cNvPicPr>
            <a:picLocks noChangeAspect="1"/>
          </p:cNvPicPr>
          <p:nvPr/>
        </p:nvPicPr>
        <p:blipFill>
          <a:blip r:embed="rId3"/>
          <a:stretch>
            <a:fillRect/>
          </a:stretch>
        </p:blipFill>
        <p:spPr>
          <a:xfrm>
            <a:off x="0" y="344354"/>
            <a:ext cx="12192000" cy="6169292"/>
          </a:xfrm>
          <a:prstGeom prst="rect">
            <a:avLst/>
          </a:prstGeom>
        </p:spPr>
      </p:pic>
    </p:spTree>
    <p:extLst>
      <p:ext uri="{BB962C8B-B14F-4D97-AF65-F5344CB8AC3E}">
        <p14:creationId xmlns:p14="http://schemas.microsoft.com/office/powerpoint/2010/main" val="4025879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E561E6-8C80-EE6F-F3A1-28F1535D08E8}"/>
              </a:ext>
            </a:extLst>
          </p:cNvPr>
          <p:cNvPicPr>
            <a:picLocks noChangeAspect="1"/>
          </p:cNvPicPr>
          <p:nvPr/>
        </p:nvPicPr>
        <p:blipFill rotWithShape="1">
          <a:blip r:embed="rId3"/>
          <a:srcRect r="59335" b="59335"/>
          <a:stretch/>
        </p:blipFill>
        <p:spPr>
          <a:xfrm>
            <a:off x="0" y="344354"/>
            <a:ext cx="12192000" cy="6169292"/>
          </a:xfrm>
          <a:prstGeom prst="rect">
            <a:avLst/>
          </a:prstGeom>
        </p:spPr>
      </p:pic>
      <p:sp>
        <p:nvSpPr>
          <p:cNvPr id="4" name="Title 3">
            <a:extLst>
              <a:ext uri="{FF2B5EF4-FFF2-40B4-BE49-F238E27FC236}">
                <a16:creationId xmlns:a16="http://schemas.microsoft.com/office/drawing/2014/main" id="{6E708D1E-7A55-4FF4-8D6A-3AA841F5B868}"/>
              </a:ext>
            </a:extLst>
          </p:cNvPr>
          <p:cNvSpPr>
            <a:spLocks noGrp="1"/>
          </p:cNvSpPr>
          <p:nvPr>
            <p:ph type="ctrTitle"/>
          </p:nvPr>
        </p:nvSpPr>
        <p:spPr/>
        <p:txBody>
          <a:bodyPr/>
          <a:lstStyle/>
          <a:p>
            <a:endParaRPr lang="en-GB" dirty="0"/>
          </a:p>
        </p:txBody>
      </p:sp>
      <p:sp>
        <p:nvSpPr>
          <p:cNvPr id="5" name="Subtitle 4">
            <a:extLst>
              <a:ext uri="{FF2B5EF4-FFF2-40B4-BE49-F238E27FC236}">
                <a16:creationId xmlns:a16="http://schemas.microsoft.com/office/drawing/2014/main" id="{7290A64E-665E-484B-8475-EDF6BFB0E7ED}"/>
              </a:ext>
            </a:extLst>
          </p:cNvPr>
          <p:cNvSpPr>
            <a:spLocks noGrp="1"/>
          </p:cNvSpPr>
          <p:nvPr>
            <p:ph type="subTitle" idx="1"/>
          </p:nvPr>
        </p:nvSpPr>
        <p:spPr/>
        <p:txBody>
          <a:bodyPr/>
          <a:lstStyle/>
          <a:p>
            <a:endParaRPr lang="en-GB" dirty="0"/>
          </a:p>
        </p:txBody>
      </p:sp>
      <p:sp>
        <p:nvSpPr>
          <p:cNvPr id="2" name="Rectangle 1">
            <a:extLst>
              <a:ext uri="{FF2B5EF4-FFF2-40B4-BE49-F238E27FC236}">
                <a16:creationId xmlns:a16="http://schemas.microsoft.com/office/drawing/2014/main" id="{012B896B-E94E-9A82-92EC-FFC2288982D9}"/>
              </a:ext>
            </a:extLst>
          </p:cNvPr>
          <p:cNvSpPr/>
          <p:nvPr/>
        </p:nvSpPr>
        <p:spPr>
          <a:xfrm>
            <a:off x="0" y="4358796"/>
            <a:ext cx="3480619" cy="685151"/>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661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175302-BA0B-F4B5-DCB0-1008AFE63803}"/>
              </a:ext>
            </a:extLst>
          </p:cNvPr>
          <p:cNvPicPr>
            <a:picLocks noChangeAspect="1"/>
          </p:cNvPicPr>
          <p:nvPr/>
        </p:nvPicPr>
        <p:blipFill>
          <a:blip r:embed="rId3"/>
          <a:stretch>
            <a:fillRect/>
          </a:stretch>
        </p:blipFill>
        <p:spPr>
          <a:xfrm>
            <a:off x="0" y="339639"/>
            <a:ext cx="12192000" cy="6178722"/>
          </a:xfrm>
          <a:prstGeom prst="rect">
            <a:avLst/>
          </a:prstGeom>
        </p:spPr>
      </p:pic>
      <p:sp>
        <p:nvSpPr>
          <p:cNvPr id="4" name="Title 3">
            <a:extLst>
              <a:ext uri="{FF2B5EF4-FFF2-40B4-BE49-F238E27FC236}">
                <a16:creationId xmlns:a16="http://schemas.microsoft.com/office/drawing/2014/main" id="{6E708D1E-7A55-4FF4-8D6A-3AA841F5B868}"/>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id="{7290A64E-665E-484B-8475-EDF6BFB0E7ED}"/>
              </a:ext>
            </a:extLst>
          </p:cNvPr>
          <p:cNvSpPr>
            <a:spLocks noGrp="1"/>
          </p:cNvSpPr>
          <p:nvPr>
            <p:ph type="subTitle" idx="1"/>
          </p:nvPr>
        </p:nvSpPr>
        <p:spPr/>
        <p:txBody>
          <a:bodyPr/>
          <a:lstStyle/>
          <a:p>
            <a:endParaRPr lang="en-GB"/>
          </a:p>
        </p:txBody>
      </p:sp>
      <p:sp>
        <p:nvSpPr>
          <p:cNvPr id="2" name="Rectangle 1">
            <a:extLst>
              <a:ext uri="{FF2B5EF4-FFF2-40B4-BE49-F238E27FC236}">
                <a16:creationId xmlns:a16="http://schemas.microsoft.com/office/drawing/2014/main" id="{012B896B-E94E-9A82-92EC-FFC2288982D9}"/>
              </a:ext>
            </a:extLst>
          </p:cNvPr>
          <p:cNvSpPr/>
          <p:nvPr/>
        </p:nvSpPr>
        <p:spPr>
          <a:xfrm>
            <a:off x="1524000" y="1685924"/>
            <a:ext cx="1019175" cy="304801"/>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46321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58906CE5-448B-71EC-B3E1-CF451B7100E5}"/>
              </a:ext>
            </a:extLst>
          </p:cNvPr>
          <p:cNvSpPr txBox="1">
            <a:spLocks/>
          </p:cNvSpPr>
          <p:nvPr/>
        </p:nvSpPr>
        <p:spPr>
          <a:xfrm>
            <a:off x="2605454" y="1789852"/>
            <a:ext cx="6981092" cy="2075806"/>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lang="fr-BE" sz="4400" b="1" kern="1200" dirty="0">
                <a:solidFill>
                  <a:schemeClr val="accent3"/>
                </a:solidFill>
                <a:latin typeface="+mj-lt"/>
                <a:ea typeface="+mj-ea"/>
                <a:cs typeface="+mj-cs"/>
              </a:defRPr>
            </a:lvl1pPr>
          </a:lstStyle>
          <a:p>
            <a:pPr algn="ctr"/>
            <a:r>
              <a:rPr lang="en-GB" sz="9600" dirty="0" err="1">
                <a:solidFill>
                  <a:srgbClr val="FFC000"/>
                </a:solidFill>
              </a:rPr>
              <a:t>LEAK</a:t>
            </a:r>
            <a:r>
              <a:rPr lang="en-GB" sz="9600" dirty="0" err="1">
                <a:solidFill>
                  <a:schemeClr val="tx1"/>
                </a:solidFill>
              </a:rPr>
              <a:t>Reporter</a:t>
            </a:r>
            <a:endParaRPr lang="en-GB" sz="9600" dirty="0">
              <a:solidFill>
                <a:schemeClr val="tx1"/>
              </a:solidFill>
            </a:endParaRPr>
          </a:p>
        </p:txBody>
      </p:sp>
    </p:spTree>
    <p:extLst>
      <p:ext uri="{BB962C8B-B14F-4D97-AF65-F5344CB8AC3E}">
        <p14:creationId xmlns:p14="http://schemas.microsoft.com/office/powerpoint/2010/main" val="339857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708D1E-7A55-4FF4-8D6A-3AA841F5B868}"/>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id="{7290A64E-665E-484B-8475-EDF6BFB0E7ED}"/>
              </a:ext>
            </a:extLst>
          </p:cNvPr>
          <p:cNvSpPr>
            <a:spLocks noGrp="1"/>
          </p:cNvSpPr>
          <p:nvPr>
            <p:ph type="subTitle" idx="1"/>
          </p:nvPr>
        </p:nvSpPr>
        <p:spPr/>
        <p:txBody>
          <a:bodyPr/>
          <a:lstStyle/>
          <a:p>
            <a:endParaRPr lang="en-GB"/>
          </a:p>
        </p:txBody>
      </p:sp>
      <p:pic>
        <p:nvPicPr>
          <p:cNvPr id="8" name="Picture 7">
            <a:extLst>
              <a:ext uri="{FF2B5EF4-FFF2-40B4-BE49-F238E27FC236}">
                <a16:creationId xmlns:a16="http://schemas.microsoft.com/office/drawing/2014/main" id="{C4955427-B5A6-5A14-DD4E-89611837CB82}"/>
              </a:ext>
            </a:extLst>
          </p:cNvPr>
          <p:cNvPicPr>
            <a:picLocks noChangeAspect="1"/>
          </p:cNvPicPr>
          <p:nvPr/>
        </p:nvPicPr>
        <p:blipFill>
          <a:blip r:embed="rId5"/>
          <a:stretch>
            <a:fillRect/>
          </a:stretch>
        </p:blipFill>
        <p:spPr>
          <a:xfrm>
            <a:off x="0" y="342860"/>
            <a:ext cx="12192000" cy="6172279"/>
          </a:xfrm>
          <a:prstGeom prst="rect">
            <a:avLst/>
          </a:prstGeom>
        </p:spPr>
      </p:pic>
      <p:pic>
        <p:nvPicPr>
          <p:cNvPr id="2" name="Screen Recording 1">
            <a:hlinkClick r:id="" action="ppaction://media"/>
            <a:extLst>
              <a:ext uri="{FF2B5EF4-FFF2-40B4-BE49-F238E27FC236}">
                <a16:creationId xmlns:a16="http://schemas.microsoft.com/office/drawing/2014/main" id="{C64E4726-9424-FE52-B4D3-172662DF086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403225"/>
            <a:ext cx="12192000" cy="6051550"/>
          </a:xfrm>
          <a:prstGeom prst="rect">
            <a:avLst/>
          </a:prstGeom>
        </p:spPr>
      </p:pic>
    </p:spTree>
    <p:extLst>
      <p:ext uri="{BB962C8B-B14F-4D97-AF65-F5344CB8AC3E}">
        <p14:creationId xmlns:p14="http://schemas.microsoft.com/office/powerpoint/2010/main" val="2746896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708D1E-7A55-4FF4-8D6A-3AA841F5B868}"/>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id="{7290A64E-665E-484B-8475-EDF6BFB0E7ED}"/>
              </a:ext>
            </a:extLst>
          </p:cNvPr>
          <p:cNvSpPr>
            <a:spLocks noGrp="1"/>
          </p:cNvSpPr>
          <p:nvPr>
            <p:ph type="subTitle" idx="1"/>
          </p:nvPr>
        </p:nvSpPr>
        <p:spPr/>
        <p:txBody>
          <a:bodyPr/>
          <a:lstStyle/>
          <a:p>
            <a:endParaRPr lang="en-GB"/>
          </a:p>
        </p:txBody>
      </p:sp>
      <p:pic>
        <p:nvPicPr>
          <p:cNvPr id="3" name="Picture 2">
            <a:extLst>
              <a:ext uri="{FF2B5EF4-FFF2-40B4-BE49-F238E27FC236}">
                <a16:creationId xmlns:a16="http://schemas.microsoft.com/office/drawing/2014/main" id="{1D9775C7-2D33-A3C1-A03E-840BC660CD23}"/>
              </a:ext>
            </a:extLst>
          </p:cNvPr>
          <p:cNvPicPr>
            <a:picLocks noChangeAspect="1"/>
          </p:cNvPicPr>
          <p:nvPr/>
        </p:nvPicPr>
        <p:blipFill>
          <a:blip r:embed="rId2"/>
          <a:stretch>
            <a:fillRect/>
          </a:stretch>
        </p:blipFill>
        <p:spPr>
          <a:xfrm>
            <a:off x="0" y="345965"/>
            <a:ext cx="12192000" cy="6166069"/>
          </a:xfrm>
          <a:prstGeom prst="rect">
            <a:avLst/>
          </a:prstGeom>
        </p:spPr>
      </p:pic>
    </p:spTree>
    <p:extLst>
      <p:ext uri="{BB962C8B-B14F-4D97-AF65-F5344CB8AC3E}">
        <p14:creationId xmlns:p14="http://schemas.microsoft.com/office/powerpoint/2010/main" val="2529202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B1FC11-AB3D-6BD3-3B79-0FB328E9C08E}"/>
              </a:ext>
            </a:extLst>
          </p:cNvPr>
          <p:cNvPicPr>
            <a:picLocks noChangeAspect="1"/>
          </p:cNvPicPr>
          <p:nvPr/>
        </p:nvPicPr>
        <p:blipFill rotWithShape="1">
          <a:blip r:embed="rId3"/>
          <a:srcRect l="10762" t="35273" r="48669" b="24159"/>
          <a:stretch/>
        </p:blipFill>
        <p:spPr>
          <a:xfrm>
            <a:off x="0" y="345965"/>
            <a:ext cx="12192000" cy="6166069"/>
          </a:xfrm>
          <a:prstGeom prst="rect">
            <a:avLst/>
          </a:prstGeom>
        </p:spPr>
      </p:pic>
      <p:sp>
        <p:nvSpPr>
          <p:cNvPr id="8" name="Rectangle 7">
            <a:extLst>
              <a:ext uri="{FF2B5EF4-FFF2-40B4-BE49-F238E27FC236}">
                <a16:creationId xmlns:a16="http://schemas.microsoft.com/office/drawing/2014/main" id="{BBE54C8A-138A-C106-F966-B8A238EECE03}"/>
              </a:ext>
            </a:extLst>
          </p:cNvPr>
          <p:cNvSpPr/>
          <p:nvPr/>
        </p:nvSpPr>
        <p:spPr>
          <a:xfrm>
            <a:off x="603250" y="3889829"/>
            <a:ext cx="949779" cy="377371"/>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7ABCF1B-4FDA-1EC5-363F-F811984B7B12}"/>
              </a:ext>
            </a:extLst>
          </p:cNvPr>
          <p:cNvSpPr/>
          <p:nvPr/>
        </p:nvSpPr>
        <p:spPr>
          <a:xfrm>
            <a:off x="603250" y="2787652"/>
            <a:ext cx="3295650" cy="49257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6695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1">
            <a:hlinkClick r:id="" action="ppaction://media"/>
            <a:extLst>
              <a:ext uri="{FF2B5EF4-FFF2-40B4-BE49-F238E27FC236}">
                <a16:creationId xmlns:a16="http://schemas.microsoft.com/office/drawing/2014/main" id="{9FF5F205-D7EB-A682-E1C5-8540F4DF92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03225"/>
            <a:ext cx="12192000" cy="6051550"/>
          </a:xfrm>
          <a:prstGeom prst="rect">
            <a:avLst/>
          </a:prstGeom>
        </p:spPr>
      </p:pic>
    </p:spTree>
    <p:extLst>
      <p:ext uri="{BB962C8B-B14F-4D97-AF65-F5344CB8AC3E}">
        <p14:creationId xmlns:p14="http://schemas.microsoft.com/office/powerpoint/2010/main" val="428751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09284C-DC75-C67F-8AB2-FFEC460D0475}"/>
              </a:ext>
            </a:extLst>
          </p:cNvPr>
          <p:cNvPicPr>
            <a:picLocks noChangeAspect="1"/>
          </p:cNvPicPr>
          <p:nvPr/>
        </p:nvPicPr>
        <p:blipFill>
          <a:blip r:embed="rId3"/>
          <a:stretch>
            <a:fillRect/>
          </a:stretch>
        </p:blipFill>
        <p:spPr>
          <a:xfrm>
            <a:off x="3106051" y="822457"/>
            <a:ext cx="5979898" cy="5213085"/>
          </a:xfrm>
          <a:prstGeom prst="rect">
            <a:avLst/>
          </a:prstGeom>
        </p:spPr>
      </p:pic>
    </p:spTree>
    <p:extLst>
      <p:ext uri="{BB962C8B-B14F-4D97-AF65-F5344CB8AC3E}">
        <p14:creationId xmlns:p14="http://schemas.microsoft.com/office/powerpoint/2010/main" val="3446025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00709-9C7D-4CDD-FFD2-791B84C51041}"/>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A7D61F1F-AF42-BA43-6847-8977086F2077}"/>
              </a:ext>
            </a:extLst>
          </p:cNvPr>
          <p:cNvSpPr>
            <a:spLocks noGrp="1"/>
          </p:cNvSpPr>
          <p:nvPr>
            <p:ph type="body" sz="quarter" idx="11"/>
          </p:nvPr>
        </p:nvSpPr>
        <p:spPr/>
        <p:txBody>
          <a:bodyPr>
            <a:normAutofit fontScale="92500" lnSpcReduction="20000"/>
          </a:bodyPr>
          <a:lstStyle/>
          <a:p>
            <a:endParaRPr lang="en-GB"/>
          </a:p>
        </p:txBody>
      </p:sp>
      <p:sp>
        <p:nvSpPr>
          <p:cNvPr id="4" name="Text Placeholder 3">
            <a:extLst>
              <a:ext uri="{FF2B5EF4-FFF2-40B4-BE49-F238E27FC236}">
                <a16:creationId xmlns:a16="http://schemas.microsoft.com/office/drawing/2014/main" id="{BBB66FBA-6B09-84E8-4DA5-AA33DABD7845}"/>
              </a:ext>
            </a:extLst>
          </p:cNvPr>
          <p:cNvSpPr>
            <a:spLocks noGrp="1"/>
          </p:cNvSpPr>
          <p:nvPr>
            <p:ph type="body" sz="quarter" idx="12"/>
          </p:nvPr>
        </p:nvSpPr>
        <p:spPr/>
        <p:txBody>
          <a:bodyPr/>
          <a:lstStyle/>
          <a:p>
            <a:endParaRPr lang="en-GB"/>
          </a:p>
        </p:txBody>
      </p:sp>
      <p:pic>
        <p:nvPicPr>
          <p:cNvPr id="7" name="Screen Recording 6">
            <a:hlinkClick r:id="" action="ppaction://media"/>
            <a:extLst>
              <a:ext uri="{FF2B5EF4-FFF2-40B4-BE49-F238E27FC236}">
                <a16:creationId xmlns:a16="http://schemas.microsoft.com/office/drawing/2014/main" id="{50DF6855-DDA6-FC64-122D-6D3EE46EC5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03225"/>
            <a:ext cx="12192000" cy="6051550"/>
          </a:xfrm>
          <a:prstGeom prst="rect">
            <a:avLst/>
          </a:prstGeom>
        </p:spPr>
      </p:pic>
    </p:spTree>
    <p:extLst>
      <p:ext uri="{BB962C8B-B14F-4D97-AF65-F5344CB8AC3E}">
        <p14:creationId xmlns:p14="http://schemas.microsoft.com/office/powerpoint/2010/main" val="32516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4F9B3-71AC-5EDA-802B-D3AED8EF74ED}"/>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8ABE24DF-A429-1285-65F8-85F385200F97}"/>
              </a:ext>
            </a:extLst>
          </p:cNvPr>
          <p:cNvSpPr>
            <a:spLocks noGrp="1"/>
          </p:cNvSpPr>
          <p:nvPr>
            <p:ph type="body" sz="quarter" idx="11"/>
          </p:nvPr>
        </p:nvSpPr>
        <p:spPr/>
        <p:txBody>
          <a:bodyPr>
            <a:normAutofit fontScale="92500" lnSpcReduction="20000"/>
          </a:bodyPr>
          <a:lstStyle/>
          <a:p>
            <a:endParaRPr lang="en-GB"/>
          </a:p>
        </p:txBody>
      </p:sp>
      <p:sp>
        <p:nvSpPr>
          <p:cNvPr id="4" name="Text Placeholder 3">
            <a:extLst>
              <a:ext uri="{FF2B5EF4-FFF2-40B4-BE49-F238E27FC236}">
                <a16:creationId xmlns:a16="http://schemas.microsoft.com/office/drawing/2014/main" id="{B8C0443D-DC74-E0FF-C7E8-C9192F96BD8B}"/>
              </a:ext>
            </a:extLst>
          </p:cNvPr>
          <p:cNvSpPr>
            <a:spLocks noGrp="1"/>
          </p:cNvSpPr>
          <p:nvPr>
            <p:ph type="body" sz="quarter" idx="12"/>
          </p:nvPr>
        </p:nvSpPr>
        <p:spPr/>
        <p:txBody>
          <a:bodyPr/>
          <a:lstStyle/>
          <a:p>
            <a:endParaRPr lang="en-GB"/>
          </a:p>
        </p:txBody>
      </p:sp>
      <p:pic>
        <p:nvPicPr>
          <p:cNvPr id="7" name="Picture 6">
            <a:extLst>
              <a:ext uri="{FF2B5EF4-FFF2-40B4-BE49-F238E27FC236}">
                <a16:creationId xmlns:a16="http://schemas.microsoft.com/office/drawing/2014/main" id="{F7970923-D62E-E380-F749-2A4D16E4ACBE}"/>
              </a:ext>
            </a:extLst>
          </p:cNvPr>
          <p:cNvPicPr>
            <a:picLocks noChangeAspect="1"/>
          </p:cNvPicPr>
          <p:nvPr/>
        </p:nvPicPr>
        <p:blipFill>
          <a:blip r:embed="rId3"/>
          <a:stretch>
            <a:fillRect/>
          </a:stretch>
        </p:blipFill>
        <p:spPr>
          <a:xfrm>
            <a:off x="3200327" y="590518"/>
            <a:ext cx="5791346" cy="5676964"/>
          </a:xfrm>
          <a:prstGeom prst="rect">
            <a:avLst/>
          </a:prstGeom>
        </p:spPr>
      </p:pic>
    </p:spTree>
    <p:extLst>
      <p:ext uri="{BB962C8B-B14F-4D97-AF65-F5344CB8AC3E}">
        <p14:creationId xmlns:p14="http://schemas.microsoft.com/office/powerpoint/2010/main" val="2565852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2409E-4687-0125-1EC7-79D10AAD61A1}"/>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F9383A71-8339-5021-23D7-3911DCD335B1}"/>
              </a:ext>
            </a:extLst>
          </p:cNvPr>
          <p:cNvSpPr>
            <a:spLocks noGrp="1"/>
          </p:cNvSpPr>
          <p:nvPr>
            <p:ph type="body" sz="quarter" idx="11"/>
          </p:nvPr>
        </p:nvSpPr>
        <p:spPr/>
        <p:txBody>
          <a:bodyPr/>
          <a:lstStyle/>
          <a:p>
            <a:endParaRPr lang="en-GB"/>
          </a:p>
        </p:txBody>
      </p:sp>
      <p:sp>
        <p:nvSpPr>
          <p:cNvPr id="4" name="Text Placeholder 3">
            <a:extLst>
              <a:ext uri="{FF2B5EF4-FFF2-40B4-BE49-F238E27FC236}">
                <a16:creationId xmlns:a16="http://schemas.microsoft.com/office/drawing/2014/main" id="{71EEE0D7-D006-CFC3-A534-AFA9632F1F02}"/>
              </a:ext>
            </a:extLst>
          </p:cNvPr>
          <p:cNvSpPr>
            <a:spLocks noGrp="1"/>
          </p:cNvSpPr>
          <p:nvPr>
            <p:ph type="body" sz="quarter" idx="12"/>
          </p:nvPr>
        </p:nvSpPr>
        <p:spPr/>
        <p:txBody>
          <a:bodyPr/>
          <a:lstStyle/>
          <a:p>
            <a:endParaRPr lang="en-GB"/>
          </a:p>
        </p:txBody>
      </p:sp>
      <p:pic>
        <p:nvPicPr>
          <p:cNvPr id="5" name="Screen Recording 4">
            <a:hlinkClick r:id="" action="ppaction://media"/>
            <a:extLst>
              <a:ext uri="{FF2B5EF4-FFF2-40B4-BE49-F238E27FC236}">
                <a16:creationId xmlns:a16="http://schemas.microsoft.com/office/drawing/2014/main" id="{AAA83266-8266-AA6C-7092-DCB28830E4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61950"/>
            <a:ext cx="12192000" cy="6134100"/>
          </a:xfrm>
          <a:prstGeom prst="rect">
            <a:avLst/>
          </a:prstGeom>
        </p:spPr>
      </p:pic>
    </p:spTree>
    <p:extLst>
      <p:ext uri="{BB962C8B-B14F-4D97-AF65-F5344CB8AC3E}">
        <p14:creationId xmlns:p14="http://schemas.microsoft.com/office/powerpoint/2010/main" val="411657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8B6E3-23F7-C8DC-EDB9-870EC0827C4F}"/>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36B4D3EC-A4E0-2C74-AD25-A686B577B2F4}"/>
              </a:ext>
            </a:extLst>
          </p:cNvPr>
          <p:cNvSpPr>
            <a:spLocks noGrp="1"/>
          </p:cNvSpPr>
          <p:nvPr>
            <p:ph type="body" sz="quarter" idx="11"/>
          </p:nvPr>
        </p:nvSpPr>
        <p:spPr/>
        <p:txBody>
          <a:bodyPr>
            <a:normAutofit fontScale="92500" lnSpcReduction="20000"/>
          </a:bodyPr>
          <a:lstStyle/>
          <a:p>
            <a:endParaRPr lang="en-GB"/>
          </a:p>
        </p:txBody>
      </p:sp>
      <p:sp>
        <p:nvSpPr>
          <p:cNvPr id="4" name="Text Placeholder 3">
            <a:extLst>
              <a:ext uri="{FF2B5EF4-FFF2-40B4-BE49-F238E27FC236}">
                <a16:creationId xmlns:a16="http://schemas.microsoft.com/office/drawing/2014/main" id="{E1FFC187-3A7B-9850-868D-FC125972F76F}"/>
              </a:ext>
            </a:extLst>
          </p:cNvPr>
          <p:cNvSpPr>
            <a:spLocks noGrp="1"/>
          </p:cNvSpPr>
          <p:nvPr>
            <p:ph type="body" sz="quarter" idx="12"/>
          </p:nvPr>
        </p:nvSpPr>
        <p:spPr/>
        <p:txBody>
          <a:bodyPr/>
          <a:lstStyle/>
          <a:p>
            <a:endParaRPr lang="en-GB"/>
          </a:p>
        </p:txBody>
      </p:sp>
      <p:pic>
        <p:nvPicPr>
          <p:cNvPr id="6" name="Screen Recording 5">
            <a:hlinkClick r:id="" action="ppaction://media"/>
            <a:extLst>
              <a:ext uri="{FF2B5EF4-FFF2-40B4-BE49-F238E27FC236}">
                <a16:creationId xmlns:a16="http://schemas.microsoft.com/office/drawing/2014/main" id="{5395542D-4942-857D-CBB3-ED4A157A32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61950"/>
            <a:ext cx="12192000" cy="6134100"/>
          </a:xfrm>
          <a:prstGeom prst="rect">
            <a:avLst/>
          </a:prstGeom>
        </p:spPr>
      </p:pic>
    </p:spTree>
    <p:extLst>
      <p:ext uri="{BB962C8B-B14F-4D97-AF65-F5344CB8AC3E}">
        <p14:creationId xmlns:p14="http://schemas.microsoft.com/office/powerpoint/2010/main" val="144041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1E4FADF2-E8B3-47E2-B402-7D5E4F5A71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06" r="3996" b="9820"/>
          <a:stretch/>
        </p:blipFill>
        <p:spPr bwMode="auto">
          <a:xfrm>
            <a:off x="-97535" y="7939"/>
            <a:ext cx="12289536" cy="68421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25FFC8E-E7AF-42B2-A598-6945DF19D62D}"/>
              </a:ext>
            </a:extLst>
          </p:cNvPr>
          <p:cNvSpPr/>
          <p:nvPr/>
        </p:nvSpPr>
        <p:spPr>
          <a:xfrm>
            <a:off x="0" y="-9046"/>
            <a:ext cx="12387071" cy="7002464"/>
          </a:xfrm>
          <a:prstGeom prst="rect">
            <a:avLst/>
          </a:prstGeom>
          <a:solidFill>
            <a:srgbClr val="002745">
              <a:alpha val="94000"/>
            </a:srgbClr>
          </a:solidFill>
          <a:ln>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AutoShape 2" descr="Résultat de recherche d'images pour &quot;firmware&quo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6" name="AutoShape 4" descr="Résultat de recherche d'images pour &quot;firmware&quot;"/>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7" name="AutoShape 6" descr="Résultat de recherche d'images pour &quot;firmware&quot;"/>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8" name="AutoShape 10" descr="Résultat de recherche d'images pour &quot;software icone&quot;"/>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9" name="AutoShape 16" descr="Résultat de recherche d'images pour &quot;app&quot;"/>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0" name="AutoShape 18" descr="Résultat de recherche d'images pour &quot;app&quot;"/>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1" name="AutoShape 22" descr="Résultat de recherche d'images pour &quot;firmware icon&quot;"/>
          <p:cNvSpPr>
            <a:spLocks noChangeAspect="1" noChangeArrowheads="1"/>
          </p:cNvSpPr>
          <p:nvPr/>
        </p:nvSpPr>
        <p:spPr bwMode="auto">
          <a:xfrm>
            <a:off x="2593975"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2" name="AutoShape 24" descr="Résultat de recherche d'images pour &quot;firmware icon&quot;"/>
          <p:cNvSpPr>
            <a:spLocks noChangeAspect="1" noChangeArrowheads="1"/>
          </p:cNvSpPr>
          <p:nvPr/>
        </p:nvSpPr>
        <p:spPr bwMode="auto">
          <a:xfrm>
            <a:off x="2746375" y="922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8" name="Parallelogram 17">
            <a:extLst>
              <a:ext uri="{FF2B5EF4-FFF2-40B4-BE49-F238E27FC236}">
                <a16:creationId xmlns:a16="http://schemas.microsoft.com/office/drawing/2014/main" id="{6F94D373-ED90-41E9-B301-AB55376483FB}"/>
              </a:ext>
            </a:extLst>
          </p:cNvPr>
          <p:cNvSpPr/>
          <p:nvPr/>
        </p:nvSpPr>
        <p:spPr>
          <a:xfrm>
            <a:off x="6271084" y="3260500"/>
            <a:ext cx="5337175" cy="1482970"/>
          </a:xfrm>
          <a:prstGeom prst="parallelogram">
            <a:avLst/>
          </a:prstGeom>
          <a:solidFill>
            <a:srgbClr val="002745"/>
          </a:solidFill>
          <a:ln>
            <a:solidFill>
              <a:srgbClr val="FFC000"/>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800" dirty="0"/>
          </a:p>
        </p:txBody>
      </p:sp>
      <p:sp>
        <p:nvSpPr>
          <p:cNvPr id="17" name="Text Placeholder 21">
            <a:extLst>
              <a:ext uri="{FF2B5EF4-FFF2-40B4-BE49-F238E27FC236}">
                <a16:creationId xmlns:a16="http://schemas.microsoft.com/office/drawing/2014/main" id="{2B429CB7-F2A9-48A4-B344-A0AF175E585D}"/>
              </a:ext>
            </a:extLst>
          </p:cNvPr>
          <p:cNvSpPr txBox="1">
            <a:spLocks/>
          </p:cNvSpPr>
          <p:nvPr/>
        </p:nvSpPr>
        <p:spPr>
          <a:xfrm>
            <a:off x="7370064" y="3429974"/>
            <a:ext cx="4919472" cy="15001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fr-BE" sz="1800" dirty="0">
                <a:solidFill>
                  <a:schemeClr val="bg1"/>
                </a:solidFill>
              </a:rPr>
              <a:t>www.sdt.training</a:t>
            </a:r>
          </a:p>
          <a:p>
            <a:r>
              <a:rPr lang="fr-BE" sz="1800" dirty="0">
                <a:solidFill>
                  <a:schemeClr val="bg1"/>
                </a:solidFill>
              </a:rPr>
              <a:t>www.sdtultrasound.com</a:t>
            </a:r>
          </a:p>
          <a:p>
            <a:r>
              <a:rPr lang="fr-BE" sz="1800" dirty="0">
                <a:solidFill>
                  <a:schemeClr val="bg1"/>
                </a:solidFill>
              </a:rPr>
              <a:t>Benoit.degraeve@sdtultrasound.com</a:t>
            </a:r>
          </a:p>
          <a:p>
            <a:endParaRPr lang="fr-BE" sz="2000" b="1" i="1" dirty="0">
              <a:solidFill>
                <a:srgbClr val="FFC000"/>
              </a:solidFill>
            </a:endParaRPr>
          </a:p>
          <a:p>
            <a:r>
              <a:rPr lang="fr-BE" sz="2000" b="1" i="1" dirty="0">
                <a:solidFill>
                  <a:srgbClr val="FFC000"/>
                </a:solidFill>
              </a:rPr>
              <a:t>#HEAMORE</a:t>
            </a:r>
            <a:endParaRPr lang="en-GB" sz="1800" b="1" i="1" dirty="0">
              <a:solidFill>
                <a:srgbClr val="FFC000"/>
              </a:solidFill>
            </a:endParaRPr>
          </a:p>
        </p:txBody>
      </p:sp>
      <p:sp>
        <p:nvSpPr>
          <p:cNvPr id="22" name="Text Placeholder 21">
            <a:extLst>
              <a:ext uri="{FF2B5EF4-FFF2-40B4-BE49-F238E27FC236}">
                <a16:creationId xmlns:a16="http://schemas.microsoft.com/office/drawing/2014/main" id="{CCF08049-B1CA-4DE8-B126-07A2A90E7FBF}"/>
              </a:ext>
            </a:extLst>
          </p:cNvPr>
          <p:cNvSpPr>
            <a:spLocks noGrp="1"/>
          </p:cNvSpPr>
          <p:nvPr>
            <p:ph type="body" idx="1"/>
          </p:nvPr>
        </p:nvSpPr>
        <p:spPr>
          <a:xfrm>
            <a:off x="4243164" y="2093622"/>
            <a:ext cx="9140824" cy="1500187"/>
          </a:xfrm>
        </p:spPr>
        <p:txBody>
          <a:bodyPr>
            <a:noAutofit/>
          </a:bodyPr>
          <a:lstStyle/>
          <a:p>
            <a:pPr algn="ctr"/>
            <a:r>
              <a:rPr lang="fr-BE" sz="9600" b="1" dirty="0">
                <a:solidFill>
                  <a:schemeClr val="bg1"/>
                </a:solidFill>
              </a:rPr>
              <a:t>Merci</a:t>
            </a:r>
            <a:endParaRPr lang="en-GB" sz="9600" b="1" dirty="0">
              <a:solidFill>
                <a:schemeClr val="bg1"/>
              </a:solidFill>
            </a:endParaRPr>
          </a:p>
        </p:txBody>
      </p:sp>
      <p:pic>
        <p:nvPicPr>
          <p:cNvPr id="15" name="Picture 14">
            <a:extLst>
              <a:ext uri="{FF2B5EF4-FFF2-40B4-BE49-F238E27FC236}">
                <a16:creationId xmlns:a16="http://schemas.microsoft.com/office/drawing/2014/main" id="{E488FEB9-9756-47E7-8C16-4BC54FE8CBB1}"/>
              </a:ext>
            </a:extLst>
          </p:cNvPr>
          <p:cNvPicPr>
            <a:picLocks noChangeAspect="1"/>
          </p:cNvPicPr>
          <p:nvPr/>
        </p:nvPicPr>
        <p:blipFill>
          <a:blip r:embed="rId4"/>
          <a:stretch>
            <a:fillRect/>
          </a:stretch>
        </p:blipFill>
        <p:spPr>
          <a:xfrm>
            <a:off x="292393" y="491690"/>
            <a:ext cx="7077671" cy="5569819"/>
          </a:xfrm>
          <a:prstGeom prst="rect">
            <a:avLst/>
          </a:prstGeom>
        </p:spPr>
      </p:pic>
      <p:sp>
        <p:nvSpPr>
          <p:cNvPr id="16" name="Text Placeholder 21">
            <a:extLst>
              <a:ext uri="{FF2B5EF4-FFF2-40B4-BE49-F238E27FC236}">
                <a16:creationId xmlns:a16="http://schemas.microsoft.com/office/drawing/2014/main" id="{7234B566-9A9C-45D5-BF70-F99539A57F86}"/>
              </a:ext>
            </a:extLst>
          </p:cNvPr>
          <p:cNvSpPr txBox="1">
            <a:spLocks/>
          </p:cNvSpPr>
          <p:nvPr/>
        </p:nvSpPr>
        <p:spPr>
          <a:xfrm>
            <a:off x="4351754" y="5190793"/>
            <a:ext cx="9140824" cy="15001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endParaRPr lang="en-GB" sz="6600" b="1" dirty="0">
              <a:solidFill>
                <a:srgbClr val="FFC000"/>
              </a:solidFill>
            </a:endParaRPr>
          </a:p>
        </p:txBody>
      </p:sp>
    </p:spTree>
    <p:extLst>
      <p:ext uri="{BB962C8B-B14F-4D97-AF65-F5344CB8AC3E}">
        <p14:creationId xmlns:p14="http://schemas.microsoft.com/office/powerpoint/2010/main" val="3850409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58906CE5-448B-71EC-B3E1-CF451B7100E5}"/>
              </a:ext>
            </a:extLst>
          </p:cNvPr>
          <p:cNvSpPr txBox="1">
            <a:spLocks/>
          </p:cNvSpPr>
          <p:nvPr/>
        </p:nvSpPr>
        <p:spPr>
          <a:xfrm>
            <a:off x="4083234" y="480700"/>
            <a:ext cx="3251932" cy="827206"/>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lang="fr-BE" sz="4400" b="1" kern="1200" dirty="0">
                <a:solidFill>
                  <a:schemeClr val="accent3"/>
                </a:solidFill>
                <a:latin typeface="+mj-lt"/>
                <a:ea typeface="+mj-ea"/>
                <a:cs typeface="+mj-cs"/>
              </a:defRPr>
            </a:lvl1pPr>
          </a:lstStyle>
          <a:p>
            <a:pPr algn="ctr"/>
            <a:r>
              <a:rPr lang="en-GB" dirty="0" err="1">
                <a:solidFill>
                  <a:srgbClr val="FFC000"/>
                </a:solidFill>
              </a:rPr>
              <a:t>LEAK</a:t>
            </a:r>
            <a:r>
              <a:rPr lang="en-GB" dirty="0" err="1">
                <a:solidFill>
                  <a:schemeClr val="tx1"/>
                </a:solidFill>
              </a:rPr>
              <a:t>Reporter</a:t>
            </a:r>
            <a:endParaRPr lang="en-GB" dirty="0">
              <a:solidFill>
                <a:schemeClr val="tx1"/>
              </a:solidFill>
            </a:endParaRPr>
          </a:p>
        </p:txBody>
      </p:sp>
      <p:pic>
        <p:nvPicPr>
          <p:cNvPr id="1028" name="Picture 4" descr="Apps QR Code">
            <a:extLst>
              <a:ext uri="{FF2B5EF4-FFF2-40B4-BE49-F238E27FC236}">
                <a16:creationId xmlns:a16="http://schemas.microsoft.com/office/drawing/2014/main" id="{02B84DA0-0D65-140D-E127-BBC19198F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6548" y="1501545"/>
            <a:ext cx="6118904" cy="385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403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FFEF1-B24E-5A32-B775-D2DD1FDD5ED7}"/>
              </a:ext>
            </a:extLst>
          </p:cNvPr>
          <p:cNvSpPr>
            <a:spLocks noGrp="1"/>
          </p:cNvSpPr>
          <p:nvPr>
            <p:ph type="title"/>
          </p:nvPr>
        </p:nvSpPr>
        <p:spPr/>
        <p:txBody>
          <a:bodyPr/>
          <a:lstStyle/>
          <a:p>
            <a:endParaRPr lang="en-BE"/>
          </a:p>
        </p:txBody>
      </p:sp>
      <p:sp>
        <p:nvSpPr>
          <p:cNvPr id="3" name="Text Placeholder 2">
            <a:extLst>
              <a:ext uri="{FF2B5EF4-FFF2-40B4-BE49-F238E27FC236}">
                <a16:creationId xmlns:a16="http://schemas.microsoft.com/office/drawing/2014/main" id="{D5159A3D-426E-9C8A-17D5-58E73C7FE351}"/>
              </a:ext>
            </a:extLst>
          </p:cNvPr>
          <p:cNvSpPr>
            <a:spLocks noGrp="1"/>
          </p:cNvSpPr>
          <p:nvPr>
            <p:ph type="body" idx="1"/>
          </p:nvPr>
        </p:nvSpPr>
        <p:spPr/>
        <p:txBody>
          <a:bodyPr/>
          <a:lstStyle/>
          <a:p>
            <a:endParaRPr lang="en-BE"/>
          </a:p>
        </p:txBody>
      </p:sp>
      <p:pic>
        <p:nvPicPr>
          <p:cNvPr id="1026" name="Picture 2">
            <a:extLst>
              <a:ext uri="{FF2B5EF4-FFF2-40B4-BE49-F238E27FC236}">
                <a16:creationId xmlns:a16="http://schemas.microsoft.com/office/drawing/2014/main" id="{1F03099E-338A-1F84-0CDC-4F8FF29EA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38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58906CE5-448B-71EC-B3E1-CF451B7100E5}"/>
              </a:ext>
            </a:extLst>
          </p:cNvPr>
          <p:cNvSpPr txBox="1">
            <a:spLocks/>
          </p:cNvSpPr>
          <p:nvPr/>
        </p:nvSpPr>
        <p:spPr>
          <a:xfrm>
            <a:off x="1486337" y="2391097"/>
            <a:ext cx="6981092" cy="2075806"/>
          </a:xfrm>
          <a:prstGeom prst="rect">
            <a:avLst/>
          </a:prstGeom>
        </p:spPr>
        <p:txBody>
          <a:bodyPr vert="horz" lIns="91440" tIns="45720" rIns="91440" bIns="45720" rtlCol="0" anchor="b" anchorCtr="0">
            <a:noAutofit/>
          </a:bodyPr>
          <a:lstStyle>
            <a:lvl1pPr algn="l" defTabSz="914400" rtl="0" eaLnBrk="1" latinLnBrk="0" hangingPunct="1">
              <a:lnSpc>
                <a:spcPct val="90000"/>
              </a:lnSpc>
              <a:spcBef>
                <a:spcPct val="0"/>
              </a:spcBef>
              <a:buNone/>
              <a:defRPr lang="fr-BE" sz="4400" b="1" kern="1200" dirty="0">
                <a:solidFill>
                  <a:schemeClr val="accent3"/>
                </a:solidFill>
                <a:latin typeface="+mj-lt"/>
                <a:ea typeface="+mj-ea"/>
                <a:cs typeface="+mj-cs"/>
              </a:defRPr>
            </a:lvl1pPr>
          </a:lstStyle>
          <a:p>
            <a:r>
              <a:rPr lang="en-GB" sz="5400" dirty="0">
                <a:solidFill>
                  <a:schemeClr val="accent1">
                    <a:lumMod val="75000"/>
                  </a:schemeClr>
                </a:solidFill>
              </a:rPr>
              <a:t>MEASURE</a:t>
            </a:r>
          </a:p>
          <a:p>
            <a:r>
              <a:rPr lang="en-GB" sz="5400" dirty="0">
                <a:solidFill>
                  <a:schemeClr val="accent1">
                    <a:lumMod val="75000"/>
                  </a:schemeClr>
                </a:solidFill>
              </a:rPr>
              <a:t>MANAGE</a:t>
            </a:r>
          </a:p>
          <a:p>
            <a:r>
              <a:rPr lang="en-GB" sz="5400" dirty="0">
                <a:solidFill>
                  <a:schemeClr val="accent1">
                    <a:lumMod val="75000"/>
                  </a:schemeClr>
                </a:solidFill>
              </a:rPr>
              <a:t>MASTER</a:t>
            </a:r>
            <a:endParaRPr lang="en-GB" sz="5400" dirty="0">
              <a:solidFill>
                <a:schemeClr val="tx1"/>
              </a:solidFill>
            </a:endParaRPr>
          </a:p>
        </p:txBody>
      </p:sp>
      <p:sp>
        <p:nvSpPr>
          <p:cNvPr id="4" name="TextBox 3">
            <a:extLst>
              <a:ext uri="{FF2B5EF4-FFF2-40B4-BE49-F238E27FC236}">
                <a16:creationId xmlns:a16="http://schemas.microsoft.com/office/drawing/2014/main" id="{94A278C5-6D96-1634-CD6C-F7F3844FA79E}"/>
              </a:ext>
            </a:extLst>
          </p:cNvPr>
          <p:cNvSpPr txBox="1"/>
          <p:nvPr/>
        </p:nvSpPr>
        <p:spPr>
          <a:xfrm>
            <a:off x="5121322" y="3018723"/>
            <a:ext cx="6093724" cy="523220"/>
          </a:xfrm>
          <a:prstGeom prst="rect">
            <a:avLst/>
          </a:prstGeom>
          <a:noFill/>
        </p:spPr>
        <p:txBody>
          <a:bodyPr wrap="square">
            <a:spAutoFit/>
          </a:bodyPr>
          <a:lstStyle/>
          <a:p>
            <a:r>
              <a:rPr lang="en-GB" sz="2800" dirty="0">
                <a:solidFill>
                  <a:srgbClr val="FFC000"/>
                </a:solidFill>
              </a:rPr>
              <a:t>Your leak detection program</a:t>
            </a:r>
          </a:p>
        </p:txBody>
      </p:sp>
    </p:spTree>
    <p:extLst>
      <p:ext uri="{BB962C8B-B14F-4D97-AF65-F5344CB8AC3E}">
        <p14:creationId xmlns:p14="http://schemas.microsoft.com/office/powerpoint/2010/main" val="545601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1">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akreporter">
            <a:extLst>
              <a:ext uri="{FF2B5EF4-FFF2-40B4-BE49-F238E27FC236}">
                <a16:creationId xmlns:a16="http://schemas.microsoft.com/office/drawing/2014/main" id="{C821CA6E-E634-49FF-672D-C8CD73FB2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955" y="2076655"/>
            <a:ext cx="2932496" cy="293249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6">
            <a:extLst>
              <a:ext uri="{FF2B5EF4-FFF2-40B4-BE49-F238E27FC236}">
                <a16:creationId xmlns:a16="http://schemas.microsoft.com/office/drawing/2014/main" id="{E3C0BFA7-1BD6-32B7-0E0C-4182F57B79A3}"/>
              </a:ext>
            </a:extLst>
          </p:cNvPr>
          <p:cNvSpPr txBox="1">
            <a:spLocks/>
          </p:cNvSpPr>
          <p:nvPr/>
        </p:nvSpPr>
        <p:spPr>
          <a:xfrm>
            <a:off x="4083234" y="480700"/>
            <a:ext cx="3251932" cy="827206"/>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lang="fr-BE" sz="4400" b="1" kern="1200" dirty="0">
                <a:solidFill>
                  <a:schemeClr val="accent3"/>
                </a:solidFill>
                <a:latin typeface="+mj-lt"/>
                <a:ea typeface="+mj-ea"/>
                <a:cs typeface="+mj-cs"/>
              </a:defRPr>
            </a:lvl1pPr>
          </a:lstStyle>
          <a:p>
            <a:pPr algn="ctr"/>
            <a:r>
              <a:rPr lang="en-GB" dirty="0" err="1">
                <a:solidFill>
                  <a:srgbClr val="FFC000"/>
                </a:solidFill>
              </a:rPr>
              <a:t>LEAK</a:t>
            </a:r>
            <a:r>
              <a:rPr lang="en-GB" dirty="0" err="1">
                <a:solidFill>
                  <a:schemeClr val="tx1"/>
                </a:solidFill>
              </a:rPr>
              <a:t>Reporter</a:t>
            </a:r>
            <a:endParaRPr lang="en-GB" dirty="0">
              <a:solidFill>
                <a:schemeClr val="tx1"/>
              </a:solidFill>
            </a:endParaRPr>
          </a:p>
        </p:txBody>
      </p:sp>
    </p:spTree>
    <p:extLst>
      <p:ext uri="{BB962C8B-B14F-4D97-AF65-F5344CB8AC3E}">
        <p14:creationId xmlns:p14="http://schemas.microsoft.com/office/powerpoint/2010/main" val="4188722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akreporter">
            <a:extLst>
              <a:ext uri="{FF2B5EF4-FFF2-40B4-BE49-F238E27FC236}">
                <a16:creationId xmlns:a16="http://schemas.microsoft.com/office/drawing/2014/main" id="{C821CA6E-E634-49FF-672D-C8CD73FB2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8216" y="205273"/>
            <a:ext cx="2535565" cy="253556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CDEBBE26-9ADD-CE87-73E3-5D3F8573B8BE}"/>
              </a:ext>
            </a:extLst>
          </p:cNvPr>
          <p:cNvCxnSpPr>
            <a:cxnSpLocks/>
          </p:cNvCxnSpPr>
          <p:nvPr/>
        </p:nvCxnSpPr>
        <p:spPr>
          <a:xfrm flipH="1">
            <a:off x="6095999" y="2535565"/>
            <a:ext cx="1" cy="1233130"/>
          </a:xfrm>
          <a:prstGeom prst="line">
            <a:avLst/>
          </a:prstGeom>
          <a:ln w="25400">
            <a:round/>
            <a:tailEnd type="oval"/>
          </a:ln>
        </p:spPr>
        <p:style>
          <a:lnRef idx="1">
            <a:schemeClr val="accent1"/>
          </a:lnRef>
          <a:fillRef idx="0">
            <a:schemeClr val="accent1"/>
          </a:fillRef>
          <a:effectRef idx="0">
            <a:schemeClr val="accent1"/>
          </a:effectRef>
          <a:fontRef idx="minor">
            <a:schemeClr val="tx1"/>
          </a:fontRef>
        </p:style>
      </p:cxnSp>
      <p:pic>
        <p:nvPicPr>
          <p:cNvPr id="7" name="Picture 6" descr="A picture containing posing&#10;&#10;Description automatically generated">
            <a:extLst>
              <a:ext uri="{FF2B5EF4-FFF2-40B4-BE49-F238E27FC236}">
                <a16:creationId xmlns:a16="http://schemas.microsoft.com/office/drawing/2014/main" id="{6AC1D1C7-AFB8-8F4B-060E-ACC11E04E7C1}"/>
              </a:ext>
            </a:extLst>
          </p:cNvPr>
          <p:cNvPicPr>
            <a:picLocks noChangeAspect="1"/>
          </p:cNvPicPr>
          <p:nvPr/>
        </p:nvPicPr>
        <p:blipFill rotWithShape="1">
          <a:blip r:embed="rId4">
            <a:extLst>
              <a:ext uri="{28A0092B-C50C-407E-A947-70E740481C1C}">
                <a14:useLocalDpi xmlns:a14="http://schemas.microsoft.com/office/drawing/2010/main" val="0"/>
              </a:ext>
            </a:extLst>
          </a:blip>
          <a:srcRect l="3496" t="13351" r="71771" b="5067"/>
          <a:stretch/>
        </p:blipFill>
        <p:spPr>
          <a:xfrm>
            <a:off x="-2786093" y="-797768"/>
            <a:ext cx="1922106" cy="422676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604CC14C-8922-7D1B-63D3-4B33A2CD351E}"/>
              </a:ext>
            </a:extLst>
          </p:cNvPr>
          <p:cNvPicPr>
            <a:picLocks noChangeAspect="1"/>
          </p:cNvPicPr>
          <p:nvPr/>
        </p:nvPicPr>
        <p:blipFill rotWithShape="1">
          <a:blip r:embed="rId5">
            <a:extLst>
              <a:ext uri="{28A0092B-C50C-407E-A947-70E740481C1C}">
                <a14:useLocalDpi xmlns:a14="http://schemas.microsoft.com/office/drawing/2010/main" val="0"/>
              </a:ext>
            </a:extLst>
          </a:blip>
          <a:srcRect l="66489"/>
          <a:stretch/>
        </p:blipFill>
        <p:spPr>
          <a:xfrm>
            <a:off x="-1825040" y="4183294"/>
            <a:ext cx="1218903" cy="2772519"/>
          </a:xfrm>
          <a:prstGeom prst="rect">
            <a:avLst/>
          </a:prstGeom>
        </p:spPr>
      </p:pic>
      <p:sp>
        <p:nvSpPr>
          <p:cNvPr id="15" name="Title 6">
            <a:extLst>
              <a:ext uri="{FF2B5EF4-FFF2-40B4-BE49-F238E27FC236}">
                <a16:creationId xmlns:a16="http://schemas.microsoft.com/office/drawing/2014/main" id="{74B0BABB-5A51-A511-C44C-E4100201839F}"/>
              </a:ext>
            </a:extLst>
          </p:cNvPr>
          <p:cNvSpPr txBox="1">
            <a:spLocks/>
          </p:cNvSpPr>
          <p:nvPr/>
        </p:nvSpPr>
        <p:spPr>
          <a:xfrm>
            <a:off x="3231548" y="3454653"/>
            <a:ext cx="5728902" cy="1457282"/>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lang="fr-BE" sz="4400" b="1" kern="1200" dirty="0">
                <a:solidFill>
                  <a:schemeClr val="accent3"/>
                </a:solidFill>
                <a:latin typeface="+mj-lt"/>
                <a:ea typeface="+mj-ea"/>
                <a:cs typeface="+mj-cs"/>
              </a:defRPr>
            </a:lvl1pPr>
          </a:lstStyle>
          <a:p>
            <a:pPr algn="ctr"/>
            <a:r>
              <a:rPr lang="en-GB" sz="5400" dirty="0">
                <a:solidFill>
                  <a:schemeClr val="accent1">
                    <a:lumMod val="75000"/>
                  </a:schemeClr>
                </a:solidFill>
              </a:rPr>
              <a:t>Account creation</a:t>
            </a:r>
          </a:p>
        </p:txBody>
      </p:sp>
    </p:spTree>
    <p:extLst>
      <p:ext uri="{BB962C8B-B14F-4D97-AF65-F5344CB8AC3E}">
        <p14:creationId xmlns:p14="http://schemas.microsoft.com/office/powerpoint/2010/main" val="2284658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akreporter">
            <a:extLst>
              <a:ext uri="{FF2B5EF4-FFF2-40B4-BE49-F238E27FC236}">
                <a16:creationId xmlns:a16="http://schemas.microsoft.com/office/drawing/2014/main" id="{C821CA6E-E634-49FF-672D-C8CD73FB2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4426" y="1835175"/>
            <a:ext cx="2535565" cy="253556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CDEBBE26-9ADD-CE87-73E3-5D3F8573B8BE}"/>
              </a:ext>
            </a:extLst>
          </p:cNvPr>
          <p:cNvCxnSpPr>
            <a:cxnSpLocks/>
            <a:stCxn id="1026" idx="3"/>
            <a:endCxn id="12" idx="1"/>
          </p:cNvCxnSpPr>
          <p:nvPr/>
        </p:nvCxnSpPr>
        <p:spPr>
          <a:xfrm flipV="1">
            <a:off x="4699991" y="3102957"/>
            <a:ext cx="2792020" cy="1"/>
          </a:xfrm>
          <a:prstGeom prst="line">
            <a:avLst/>
          </a:prstGeom>
          <a:ln w="25400">
            <a:round/>
            <a:tailEnd type="oval"/>
          </a:ln>
        </p:spPr>
        <p:style>
          <a:lnRef idx="1">
            <a:schemeClr val="accent1"/>
          </a:lnRef>
          <a:fillRef idx="0">
            <a:schemeClr val="accent1"/>
          </a:fillRef>
          <a:effectRef idx="0">
            <a:schemeClr val="accent1"/>
          </a:effectRef>
          <a:fontRef idx="minor">
            <a:schemeClr val="tx1"/>
          </a:fontRef>
        </p:style>
      </p:cxnSp>
      <p:pic>
        <p:nvPicPr>
          <p:cNvPr id="7" name="Picture 6" descr="A picture containing posing&#10;&#10;Description automatically generated">
            <a:extLst>
              <a:ext uri="{FF2B5EF4-FFF2-40B4-BE49-F238E27FC236}">
                <a16:creationId xmlns:a16="http://schemas.microsoft.com/office/drawing/2014/main" id="{6AC1D1C7-AFB8-8F4B-060E-ACC11E04E7C1}"/>
              </a:ext>
            </a:extLst>
          </p:cNvPr>
          <p:cNvPicPr>
            <a:picLocks noChangeAspect="1"/>
          </p:cNvPicPr>
          <p:nvPr/>
        </p:nvPicPr>
        <p:blipFill rotWithShape="1">
          <a:blip r:embed="rId4">
            <a:extLst>
              <a:ext uri="{28A0092B-C50C-407E-A947-70E740481C1C}">
                <a14:useLocalDpi xmlns:a14="http://schemas.microsoft.com/office/drawing/2010/main" val="0"/>
              </a:ext>
            </a:extLst>
          </a:blip>
          <a:srcRect l="3496" t="13351" r="71771" b="5067"/>
          <a:stretch/>
        </p:blipFill>
        <p:spPr>
          <a:xfrm>
            <a:off x="-2786093" y="-797768"/>
            <a:ext cx="1922106" cy="422676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604CC14C-8922-7D1B-63D3-4B33A2CD351E}"/>
              </a:ext>
            </a:extLst>
          </p:cNvPr>
          <p:cNvPicPr>
            <a:picLocks noChangeAspect="1"/>
          </p:cNvPicPr>
          <p:nvPr/>
        </p:nvPicPr>
        <p:blipFill rotWithShape="1">
          <a:blip r:embed="rId5">
            <a:extLst>
              <a:ext uri="{28A0092B-C50C-407E-A947-70E740481C1C}">
                <a14:useLocalDpi xmlns:a14="http://schemas.microsoft.com/office/drawing/2010/main" val="0"/>
              </a:ext>
            </a:extLst>
          </a:blip>
          <a:srcRect l="66489"/>
          <a:stretch/>
        </p:blipFill>
        <p:spPr>
          <a:xfrm>
            <a:off x="-1825040" y="4183294"/>
            <a:ext cx="1218903" cy="2772519"/>
          </a:xfrm>
          <a:prstGeom prst="rect">
            <a:avLst/>
          </a:prstGeom>
        </p:spPr>
      </p:pic>
      <p:pic>
        <p:nvPicPr>
          <p:cNvPr id="12" name="Picture 11">
            <a:extLst>
              <a:ext uri="{FF2B5EF4-FFF2-40B4-BE49-F238E27FC236}">
                <a16:creationId xmlns:a16="http://schemas.microsoft.com/office/drawing/2014/main" id="{FFC6136E-C191-6945-DA58-335E5196042C}"/>
              </a:ext>
            </a:extLst>
          </p:cNvPr>
          <p:cNvPicPr>
            <a:picLocks noChangeAspect="1"/>
          </p:cNvPicPr>
          <p:nvPr/>
        </p:nvPicPr>
        <p:blipFill rotWithShape="1">
          <a:blip r:embed="rId6">
            <a:extLst>
              <a:ext uri="{28A0092B-C50C-407E-A947-70E740481C1C}">
                <a14:useLocalDpi xmlns:a14="http://schemas.microsoft.com/office/drawing/2010/main" val="0"/>
              </a:ext>
            </a:extLst>
          </a:blip>
          <a:srcRect t="8794" r="57927"/>
          <a:stretch/>
        </p:blipFill>
        <p:spPr>
          <a:xfrm>
            <a:off x="7492011" y="1667310"/>
            <a:ext cx="1324524" cy="2871293"/>
          </a:xfrm>
          <a:prstGeom prst="rect">
            <a:avLst/>
          </a:prstGeom>
        </p:spPr>
      </p:pic>
      <p:sp>
        <p:nvSpPr>
          <p:cNvPr id="10" name="Title 6">
            <a:extLst>
              <a:ext uri="{FF2B5EF4-FFF2-40B4-BE49-F238E27FC236}">
                <a16:creationId xmlns:a16="http://schemas.microsoft.com/office/drawing/2014/main" id="{613FB029-93E6-023D-C656-D736DE1129EC}"/>
              </a:ext>
            </a:extLst>
          </p:cNvPr>
          <p:cNvSpPr txBox="1">
            <a:spLocks/>
          </p:cNvSpPr>
          <p:nvPr/>
        </p:nvSpPr>
        <p:spPr>
          <a:xfrm>
            <a:off x="3231549" y="1513395"/>
            <a:ext cx="5728902" cy="1457282"/>
          </a:xfrm>
          <a:prstGeom prst="rect">
            <a:avLst/>
          </a:prstGeom>
        </p:spPr>
        <p:txBody>
          <a:bodyPr vert="horz" lIns="91440" tIns="45720" rIns="91440" bIns="45720" rtlCol="0" anchor="b" anchorCtr="0">
            <a:normAutofit lnSpcReduction="10000"/>
          </a:bodyPr>
          <a:lstStyle>
            <a:lvl1pPr algn="l" defTabSz="914400" rtl="0" eaLnBrk="1" latinLnBrk="0" hangingPunct="1">
              <a:lnSpc>
                <a:spcPct val="90000"/>
              </a:lnSpc>
              <a:spcBef>
                <a:spcPct val="0"/>
              </a:spcBef>
              <a:buNone/>
              <a:defRPr lang="fr-BE" sz="4400" b="1" kern="1200" dirty="0">
                <a:solidFill>
                  <a:schemeClr val="accent3"/>
                </a:solidFill>
                <a:latin typeface="+mj-lt"/>
                <a:ea typeface="+mj-ea"/>
                <a:cs typeface="+mj-cs"/>
              </a:defRPr>
            </a:lvl1pPr>
          </a:lstStyle>
          <a:p>
            <a:pPr algn="ctr"/>
            <a:r>
              <a:rPr lang="en-GB" sz="3600" dirty="0">
                <a:solidFill>
                  <a:schemeClr val="accent1">
                    <a:lumMod val="75000"/>
                  </a:schemeClr>
                </a:solidFill>
              </a:rPr>
              <a:t>1 user </a:t>
            </a:r>
          </a:p>
          <a:p>
            <a:pPr algn="ctr"/>
            <a:r>
              <a:rPr lang="en-GB" sz="3600" dirty="0">
                <a:solidFill>
                  <a:schemeClr val="accent1">
                    <a:lumMod val="75000"/>
                  </a:schemeClr>
                </a:solidFill>
              </a:rPr>
              <a:t>= </a:t>
            </a:r>
          </a:p>
          <a:p>
            <a:pPr algn="ctr"/>
            <a:r>
              <a:rPr lang="en-GB" sz="3600" dirty="0">
                <a:solidFill>
                  <a:schemeClr val="accent1">
                    <a:lumMod val="75000"/>
                  </a:schemeClr>
                </a:solidFill>
              </a:rPr>
              <a:t>1 database</a:t>
            </a:r>
          </a:p>
        </p:txBody>
      </p:sp>
    </p:spTree>
    <p:extLst>
      <p:ext uri="{BB962C8B-B14F-4D97-AF65-F5344CB8AC3E}">
        <p14:creationId xmlns:p14="http://schemas.microsoft.com/office/powerpoint/2010/main" val="3184657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akreporter">
            <a:extLst>
              <a:ext uri="{FF2B5EF4-FFF2-40B4-BE49-F238E27FC236}">
                <a16:creationId xmlns:a16="http://schemas.microsoft.com/office/drawing/2014/main" id="{C821CA6E-E634-49FF-672D-C8CD73FB2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5565" y="4081933"/>
            <a:ext cx="2535565" cy="253556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CDEBBE26-9ADD-CE87-73E3-5D3F8573B8BE}"/>
              </a:ext>
            </a:extLst>
          </p:cNvPr>
          <p:cNvCxnSpPr>
            <a:cxnSpLocks/>
            <a:stCxn id="4" idx="2"/>
            <a:endCxn id="9" idx="0"/>
          </p:cNvCxnSpPr>
          <p:nvPr/>
        </p:nvCxnSpPr>
        <p:spPr>
          <a:xfrm flipH="1">
            <a:off x="4165815" y="3429000"/>
            <a:ext cx="1930185" cy="754294"/>
          </a:xfrm>
          <a:prstGeom prst="line">
            <a:avLst/>
          </a:prstGeom>
          <a:ln w="25400">
            <a:round/>
            <a:tailEnd type="oval"/>
          </a:ln>
        </p:spPr>
        <p:style>
          <a:lnRef idx="1">
            <a:schemeClr val="accent1"/>
          </a:lnRef>
          <a:fillRef idx="0">
            <a:schemeClr val="accent1"/>
          </a:fillRef>
          <a:effectRef idx="0">
            <a:schemeClr val="accent1"/>
          </a:effectRef>
          <a:fontRef idx="minor">
            <a:schemeClr val="tx1"/>
          </a:fontRef>
        </p:style>
      </p:cxnSp>
      <p:pic>
        <p:nvPicPr>
          <p:cNvPr id="7" name="Picture 6" descr="A picture containing posing&#10;&#10;Description automatically generated">
            <a:extLst>
              <a:ext uri="{FF2B5EF4-FFF2-40B4-BE49-F238E27FC236}">
                <a16:creationId xmlns:a16="http://schemas.microsoft.com/office/drawing/2014/main" id="{6AC1D1C7-AFB8-8F4B-060E-ACC11E04E7C1}"/>
              </a:ext>
            </a:extLst>
          </p:cNvPr>
          <p:cNvPicPr>
            <a:picLocks noChangeAspect="1"/>
          </p:cNvPicPr>
          <p:nvPr/>
        </p:nvPicPr>
        <p:blipFill rotWithShape="1">
          <a:blip r:embed="rId4">
            <a:extLst>
              <a:ext uri="{28A0092B-C50C-407E-A947-70E740481C1C}">
                <a14:useLocalDpi xmlns:a14="http://schemas.microsoft.com/office/drawing/2010/main" val="0"/>
              </a:ext>
            </a:extLst>
          </a:blip>
          <a:srcRect l="3496" t="13351" r="71771" b="5067"/>
          <a:stretch/>
        </p:blipFill>
        <p:spPr>
          <a:xfrm>
            <a:off x="-2786093" y="-797768"/>
            <a:ext cx="1922106" cy="422676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604CC14C-8922-7D1B-63D3-4B33A2CD351E}"/>
              </a:ext>
            </a:extLst>
          </p:cNvPr>
          <p:cNvPicPr>
            <a:picLocks noChangeAspect="1"/>
          </p:cNvPicPr>
          <p:nvPr/>
        </p:nvPicPr>
        <p:blipFill rotWithShape="1">
          <a:blip r:embed="rId5">
            <a:extLst>
              <a:ext uri="{28A0092B-C50C-407E-A947-70E740481C1C}">
                <a14:useLocalDpi xmlns:a14="http://schemas.microsoft.com/office/drawing/2010/main" val="0"/>
              </a:ext>
            </a:extLst>
          </a:blip>
          <a:srcRect l="66489"/>
          <a:stretch/>
        </p:blipFill>
        <p:spPr>
          <a:xfrm>
            <a:off x="3711310" y="4183294"/>
            <a:ext cx="909010" cy="2067636"/>
          </a:xfrm>
          <a:prstGeom prst="rect">
            <a:avLst/>
          </a:prstGeom>
        </p:spPr>
      </p:pic>
      <p:pic>
        <p:nvPicPr>
          <p:cNvPr id="12" name="Picture 11">
            <a:extLst>
              <a:ext uri="{FF2B5EF4-FFF2-40B4-BE49-F238E27FC236}">
                <a16:creationId xmlns:a16="http://schemas.microsoft.com/office/drawing/2014/main" id="{FFC6136E-C191-6945-DA58-335E5196042C}"/>
              </a:ext>
            </a:extLst>
          </p:cNvPr>
          <p:cNvPicPr>
            <a:picLocks noChangeAspect="1"/>
          </p:cNvPicPr>
          <p:nvPr/>
        </p:nvPicPr>
        <p:blipFill rotWithShape="1">
          <a:blip r:embed="rId6">
            <a:extLst>
              <a:ext uri="{28A0092B-C50C-407E-A947-70E740481C1C}">
                <a14:useLocalDpi xmlns:a14="http://schemas.microsoft.com/office/drawing/2010/main" val="0"/>
              </a:ext>
            </a:extLst>
          </a:blip>
          <a:srcRect t="8794" r="57927"/>
          <a:stretch/>
        </p:blipFill>
        <p:spPr>
          <a:xfrm>
            <a:off x="7571682" y="4309353"/>
            <a:ext cx="837496" cy="1815518"/>
          </a:xfrm>
          <a:prstGeom prst="rect">
            <a:avLst/>
          </a:prstGeom>
        </p:spPr>
      </p:pic>
      <p:sp>
        <p:nvSpPr>
          <p:cNvPr id="10" name="Title 6">
            <a:extLst>
              <a:ext uri="{FF2B5EF4-FFF2-40B4-BE49-F238E27FC236}">
                <a16:creationId xmlns:a16="http://schemas.microsoft.com/office/drawing/2014/main" id="{613FB029-93E6-023D-C656-D736DE1129EC}"/>
              </a:ext>
            </a:extLst>
          </p:cNvPr>
          <p:cNvSpPr txBox="1">
            <a:spLocks/>
          </p:cNvSpPr>
          <p:nvPr/>
        </p:nvSpPr>
        <p:spPr>
          <a:xfrm>
            <a:off x="3150633" y="152607"/>
            <a:ext cx="5728902" cy="1457282"/>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lang="fr-BE" sz="4400" b="1" kern="1200" dirty="0">
                <a:solidFill>
                  <a:schemeClr val="accent3"/>
                </a:solidFill>
                <a:latin typeface="+mj-lt"/>
                <a:ea typeface="+mj-ea"/>
                <a:cs typeface="+mj-cs"/>
              </a:defRPr>
            </a:lvl1pPr>
          </a:lstStyle>
          <a:p>
            <a:pPr algn="ctr"/>
            <a:r>
              <a:rPr lang="en-GB" sz="6600" dirty="0">
                <a:solidFill>
                  <a:schemeClr val="accent1">
                    <a:lumMod val="75000"/>
                  </a:schemeClr>
                </a:solidFill>
              </a:rPr>
              <a:t>Problem IF…</a:t>
            </a:r>
          </a:p>
        </p:txBody>
      </p:sp>
      <p:pic>
        <p:nvPicPr>
          <p:cNvPr id="4" name="Graphic 3" descr="Factory with solid fill">
            <a:extLst>
              <a:ext uri="{FF2B5EF4-FFF2-40B4-BE49-F238E27FC236}">
                <a16:creationId xmlns:a16="http://schemas.microsoft.com/office/drawing/2014/main" id="{E65267A4-A1BB-2CE5-0BD5-9E76E32BB0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67359" y="1971718"/>
            <a:ext cx="1457282" cy="1457282"/>
          </a:xfrm>
          <a:prstGeom prst="rect">
            <a:avLst/>
          </a:prstGeom>
        </p:spPr>
      </p:pic>
      <p:cxnSp>
        <p:nvCxnSpPr>
          <p:cNvPr id="13" name="Straight Connector 12">
            <a:extLst>
              <a:ext uri="{FF2B5EF4-FFF2-40B4-BE49-F238E27FC236}">
                <a16:creationId xmlns:a16="http://schemas.microsoft.com/office/drawing/2014/main" id="{0CBF3B62-9D02-4BD8-DB20-C58DFC1AECD3}"/>
              </a:ext>
            </a:extLst>
          </p:cNvPr>
          <p:cNvCxnSpPr>
            <a:cxnSpLocks/>
            <a:stCxn id="4" idx="2"/>
            <a:endCxn id="12" idx="0"/>
          </p:cNvCxnSpPr>
          <p:nvPr/>
        </p:nvCxnSpPr>
        <p:spPr>
          <a:xfrm>
            <a:off x="6096000" y="3429000"/>
            <a:ext cx="1894430" cy="880353"/>
          </a:xfrm>
          <a:prstGeom prst="line">
            <a:avLst/>
          </a:prstGeom>
          <a:ln w="25400">
            <a:round/>
            <a:tailEnd type="oval"/>
          </a:ln>
        </p:spPr>
        <p:style>
          <a:lnRef idx="1">
            <a:schemeClr val="accent1"/>
          </a:lnRef>
          <a:fillRef idx="0">
            <a:schemeClr val="accent1"/>
          </a:fillRef>
          <a:effectRef idx="0">
            <a:schemeClr val="accent1"/>
          </a:effectRef>
          <a:fontRef idx="minor">
            <a:schemeClr val="tx1"/>
          </a:fontRef>
        </p:style>
      </p:cxnSp>
      <p:sp>
        <p:nvSpPr>
          <p:cNvPr id="18" name="Title 6">
            <a:extLst>
              <a:ext uri="{FF2B5EF4-FFF2-40B4-BE49-F238E27FC236}">
                <a16:creationId xmlns:a16="http://schemas.microsoft.com/office/drawing/2014/main" id="{C1848F75-5C7E-ECF1-9165-6CDA67F143ED}"/>
              </a:ext>
            </a:extLst>
          </p:cNvPr>
          <p:cNvSpPr txBox="1">
            <a:spLocks/>
          </p:cNvSpPr>
          <p:nvPr/>
        </p:nvSpPr>
        <p:spPr>
          <a:xfrm>
            <a:off x="3231549" y="3975235"/>
            <a:ext cx="5728902" cy="1457282"/>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lang="fr-BE" sz="4400" b="1" kern="1200" dirty="0">
                <a:solidFill>
                  <a:schemeClr val="accent3"/>
                </a:solidFill>
                <a:latin typeface="+mj-lt"/>
                <a:ea typeface="+mj-ea"/>
                <a:cs typeface="+mj-cs"/>
              </a:defRPr>
            </a:lvl1pPr>
          </a:lstStyle>
          <a:p>
            <a:pPr algn="ctr"/>
            <a:r>
              <a:rPr lang="en-GB" sz="2000" dirty="0">
                <a:solidFill>
                  <a:schemeClr val="accent1">
                    <a:lumMod val="75000"/>
                  </a:schemeClr>
                </a:solidFill>
              </a:rPr>
              <a:t>1 organisation</a:t>
            </a:r>
          </a:p>
          <a:p>
            <a:pPr algn="ctr"/>
            <a:r>
              <a:rPr lang="en-GB" sz="2000" dirty="0">
                <a:solidFill>
                  <a:schemeClr val="accent1">
                    <a:lumMod val="75000"/>
                  </a:schemeClr>
                </a:solidFill>
              </a:rPr>
              <a:t>=</a:t>
            </a:r>
          </a:p>
          <a:p>
            <a:pPr algn="ctr"/>
            <a:r>
              <a:rPr lang="en-GB" sz="2000" dirty="0">
                <a:solidFill>
                  <a:schemeClr val="accent1">
                    <a:lumMod val="75000"/>
                  </a:schemeClr>
                </a:solidFill>
              </a:rPr>
              <a:t>Several users</a:t>
            </a:r>
          </a:p>
        </p:txBody>
      </p:sp>
      <p:sp>
        <p:nvSpPr>
          <p:cNvPr id="23" name="Title 6">
            <a:extLst>
              <a:ext uri="{FF2B5EF4-FFF2-40B4-BE49-F238E27FC236}">
                <a16:creationId xmlns:a16="http://schemas.microsoft.com/office/drawing/2014/main" id="{18343056-88F6-82E6-92D8-0DA773210882}"/>
              </a:ext>
            </a:extLst>
          </p:cNvPr>
          <p:cNvSpPr txBox="1">
            <a:spLocks/>
          </p:cNvSpPr>
          <p:nvPr/>
        </p:nvSpPr>
        <p:spPr>
          <a:xfrm>
            <a:off x="3231549" y="4757554"/>
            <a:ext cx="5728902" cy="1457282"/>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lang="fr-BE" sz="4400" b="1" kern="1200" dirty="0">
                <a:solidFill>
                  <a:schemeClr val="accent3"/>
                </a:solidFill>
                <a:latin typeface="+mj-lt"/>
                <a:ea typeface="+mj-ea"/>
                <a:cs typeface="+mj-cs"/>
              </a:defRPr>
            </a:lvl1pPr>
          </a:lstStyle>
          <a:p>
            <a:pPr algn="ctr"/>
            <a:r>
              <a:rPr lang="en-GB" sz="4000" dirty="0">
                <a:solidFill>
                  <a:schemeClr val="accent1">
                    <a:lumMod val="75000"/>
                  </a:schemeClr>
                </a:solidFill>
              </a:rPr>
              <a:t>Because</a:t>
            </a:r>
          </a:p>
        </p:txBody>
      </p:sp>
    </p:spTree>
    <p:extLst>
      <p:ext uri="{BB962C8B-B14F-4D97-AF65-F5344CB8AC3E}">
        <p14:creationId xmlns:p14="http://schemas.microsoft.com/office/powerpoint/2010/main" val="3037238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akreporter">
            <a:extLst>
              <a:ext uri="{FF2B5EF4-FFF2-40B4-BE49-F238E27FC236}">
                <a16:creationId xmlns:a16="http://schemas.microsoft.com/office/drawing/2014/main" id="{C821CA6E-E634-49FF-672D-C8CD73FB2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2440" y="1225289"/>
            <a:ext cx="1838566" cy="183856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CDEBBE26-9ADD-CE87-73E3-5D3F8573B8BE}"/>
              </a:ext>
            </a:extLst>
          </p:cNvPr>
          <p:cNvCxnSpPr>
            <a:cxnSpLocks/>
            <a:stCxn id="1026" idx="3"/>
            <a:endCxn id="12" idx="1"/>
          </p:cNvCxnSpPr>
          <p:nvPr/>
        </p:nvCxnSpPr>
        <p:spPr>
          <a:xfrm flipV="1">
            <a:off x="4511006" y="2136123"/>
            <a:ext cx="3497470" cy="8449"/>
          </a:xfrm>
          <a:prstGeom prst="line">
            <a:avLst/>
          </a:prstGeom>
          <a:ln w="25400">
            <a:round/>
            <a:tailEnd type="oval"/>
          </a:ln>
        </p:spPr>
        <p:style>
          <a:lnRef idx="1">
            <a:schemeClr val="accent1"/>
          </a:lnRef>
          <a:fillRef idx="0">
            <a:schemeClr val="accent1"/>
          </a:fillRef>
          <a:effectRef idx="0">
            <a:schemeClr val="accent1"/>
          </a:effectRef>
          <a:fontRef idx="minor">
            <a:schemeClr val="tx1"/>
          </a:fontRef>
        </p:style>
      </p:cxnSp>
      <p:pic>
        <p:nvPicPr>
          <p:cNvPr id="7" name="Picture 6" descr="A picture containing posing&#10;&#10;Description automatically generated">
            <a:extLst>
              <a:ext uri="{FF2B5EF4-FFF2-40B4-BE49-F238E27FC236}">
                <a16:creationId xmlns:a16="http://schemas.microsoft.com/office/drawing/2014/main" id="{6AC1D1C7-AFB8-8F4B-060E-ACC11E04E7C1}"/>
              </a:ext>
            </a:extLst>
          </p:cNvPr>
          <p:cNvPicPr>
            <a:picLocks noChangeAspect="1"/>
          </p:cNvPicPr>
          <p:nvPr/>
        </p:nvPicPr>
        <p:blipFill rotWithShape="1">
          <a:blip r:embed="rId4">
            <a:extLst>
              <a:ext uri="{28A0092B-C50C-407E-A947-70E740481C1C}">
                <a14:useLocalDpi xmlns:a14="http://schemas.microsoft.com/office/drawing/2010/main" val="0"/>
              </a:ext>
            </a:extLst>
          </a:blip>
          <a:srcRect l="3496" t="13351" r="71771" b="5067"/>
          <a:stretch/>
        </p:blipFill>
        <p:spPr>
          <a:xfrm>
            <a:off x="-2786093" y="-797768"/>
            <a:ext cx="1922106" cy="422676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604CC14C-8922-7D1B-63D3-4B33A2CD351E}"/>
              </a:ext>
            </a:extLst>
          </p:cNvPr>
          <p:cNvPicPr>
            <a:picLocks noChangeAspect="1"/>
          </p:cNvPicPr>
          <p:nvPr/>
        </p:nvPicPr>
        <p:blipFill rotWithShape="1">
          <a:blip r:embed="rId5">
            <a:extLst>
              <a:ext uri="{28A0092B-C50C-407E-A947-70E740481C1C}">
                <a14:useLocalDpi xmlns:a14="http://schemas.microsoft.com/office/drawing/2010/main" val="0"/>
              </a:ext>
            </a:extLst>
          </a:blip>
          <a:srcRect l="66489"/>
          <a:stretch/>
        </p:blipFill>
        <p:spPr>
          <a:xfrm>
            <a:off x="-1825040" y="4183294"/>
            <a:ext cx="1218903" cy="2772519"/>
          </a:xfrm>
          <a:prstGeom prst="rect">
            <a:avLst/>
          </a:prstGeom>
        </p:spPr>
      </p:pic>
      <p:pic>
        <p:nvPicPr>
          <p:cNvPr id="12" name="Picture 11">
            <a:extLst>
              <a:ext uri="{FF2B5EF4-FFF2-40B4-BE49-F238E27FC236}">
                <a16:creationId xmlns:a16="http://schemas.microsoft.com/office/drawing/2014/main" id="{FFC6136E-C191-6945-DA58-335E5196042C}"/>
              </a:ext>
            </a:extLst>
          </p:cNvPr>
          <p:cNvPicPr>
            <a:picLocks noChangeAspect="1"/>
          </p:cNvPicPr>
          <p:nvPr/>
        </p:nvPicPr>
        <p:blipFill rotWithShape="1">
          <a:blip r:embed="rId6">
            <a:extLst>
              <a:ext uri="{28A0092B-C50C-407E-A947-70E740481C1C}">
                <a14:useLocalDpi xmlns:a14="http://schemas.microsoft.com/office/drawing/2010/main" val="0"/>
              </a:ext>
            </a:extLst>
          </a:blip>
          <a:srcRect t="8794" r="57927"/>
          <a:stretch/>
        </p:blipFill>
        <p:spPr>
          <a:xfrm>
            <a:off x="8008476" y="1095120"/>
            <a:ext cx="960427" cy="2082006"/>
          </a:xfrm>
          <a:prstGeom prst="rect">
            <a:avLst/>
          </a:prstGeom>
        </p:spPr>
      </p:pic>
      <p:sp>
        <p:nvSpPr>
          <p:cNvPr id="10" name="Title 6">
            <a:extLst>
              <a:ext uri="{FF2B5EF4-FFF2-40B4-BE49-F238E27FC236}">
                <a16:creationId xmlns:a16="http://schemas.microsoft.com/office/drawing/2014/main" id="{613FB029-93E6-023D-C656-D736DE1129EC}"/>
              </a:ext>
            </a:extLst>
          </p:cNvPr>
          <p:cNvSpPr txBox="1">
            <a:spLocks/>
          </p:cNvSpPr>
          <p:nvPr/>
        </p:nvSpPr>
        <p:spPr>
          <a:xfrm>
            <a:off x="3395290" y="2080502"/>
            <a:ext cx="5728902" cy="1457282"/>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lang="fr-BE" sz="4400" b="1" kern="1200" dirty="0">
                <a:solidFill>
                  <a:schemeClr val="accent3"/>
                </a:solidFill>
                <a:latin typeface="+mj-lt"/>
                <a:ea typeface="+mj-ea"/>
                <a:cs typeface="+mj-cs"/>
              </a:defRPr>
            </a:lvl1pPr>
          </a:lstStyle>
          <a:p>
            <a:pPr algn="ctr"/>
            <a:r>
              <a:rPr lang="en-GB" sz="2000" dirty="0">
                <a:solidFill>
                  <a:schemeClr val="accent1">
                    <a:lumMod val="75000"/>
                  </a:schemeClr>
                </a:solidFill>
              </a:rPr>
              <a:t>1 organisation </a:t>
            </a:r>
          </a:p>
          <a:p>
            <a:pPr algn="ctr"/>
            <a:r>
              <a:rPr lang="en-GB" sz="2000" dirty="0">
                <a:solidFill>
                  <a:schemeClr val="accent1">
                    <a:lumMod val="75000"/>
                  </a:schemeClr>
                </a:solidFill>
              </a:rPr>
              <a:t>= </a:t>
            </a:r>
          </a:p>
          <a:p>
            <a:pPr algn="ctr"/>
            <a:r>
              <a:rPr lang="en-GB" sz="2000" dirty="0">
                <a:solidFill>
                  <a:schemeClr val="accent1">
                    <a:lumMod val="75000"/>
                  </a:schemeClr>
                </a:solidFill>
              </a:rPr>
              <a:t>several databases</a:t>
            </a:r>
          </a:p>
        </p:txBody>
      </p:sp>
      <p:pic>
        <p:nvPicPr>
          <p:cNvPr id="11" name="Picture 2" descr="Leakreporter">
            <a:extLst>
              <a:ext uri="{FF2B5EF4-FFF2-40B4-BE49-F238E27FC236}">
                <a16:creationId xmlns:a16="http://schemas.microsoft.com/office/drawing/2014/main" id="{A63E53F3-B8DB-82B4-8E87-97F89D719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3079" y="3231757"/>
            <a:ext cx="1838566" cy="183856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418C3D25-A586-5F39-D8DB-659043075AF1}"/>
              </a:ext>
            </a:extLst>
          </p:cNvPr>
          <p:cNvCxnSpPr>
            <a:cxnSpLocks/>
            <a:stCxn id="11" idx="3"/>
            <a:endCxn id="14" idx="1"/>
          </p:cNvCxnSpPr>
          <p:nvPr/>
        </p:nvCxnSpPr>
        <p:spPr>
          <a:xfrm flipV="1">
            <a:off x="4731645" y="4142591"/>
            <a:ext cx="3328248" cy="8449"/>
          </a:xfrm>
          <a:prstGeom prst="line">
            <a:avLst/>
          </a:prstGeom>
          <a:ln w="25400">
            <a:round/>
            <a:tailEnd type="ova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ext&#10;&#10;Description automatically generated">
            <a:extLst>
              <a:ext uri="{FF2B5EF4-FFF2-40B4-BE49-F238E27FC236}">
                <a16:creationId xmlns:a16="http://schemas.microsoft.com/office/drawing/2014/main" id="{706BE162-271B-52B8-FE9D-F95996983005}"/>
              </a:ext>
            </a:extLst>
          </p:cNvPr>
          <p:cNvPicPr>
            <a:picLocks noChangeAspect="1"/>
          </p:cNvPicPr>
          <p:nvPr/>
        </p:nvPicPr>
        <p:blipFill rotWithShape="1">
          <a:blip r:embed="rId5">
            <a:extLst>
              <a:ext uri="{28A0092B-C50C-407E-A947-70E740481C1C}">
                <a14:useLocalDpi xmlns:a14="http://schemas.microsoft.com/office/drawing/2010/main" val="0"/>
              </a:ext>
            </a:extLst>
          </a:blip>
          <a:srcRect l="66489"/>
          <a:stretch/>
        </p:blipFill>
        <p:spPr>
          <a:xfrm>
            <a:off x="8059893" y="3108773"/>
            <a:ext cx="909010" cy="2067636"/>
          </a:xfrm>
          <a:prstGeom prst="rect">
            <a:avLst/>
          </a:prstGeom>
        </p:spPr>
      </p:pic>
    </p:spTree>
    <p:extLst>
      <p:ext uri="{BB962C8B-B14F-4D97-AF65-F5344CB8AC3E}">
        <p14:creationId xmlns:p14="http://schemas.microsoft.com/office/powerpoint/2010/main" val="4216616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E83B8AC0-2A3C-4FD4-9744-BCAC7F53EE52}" vid="{6DF3B64B-B5E2-4525-BF3F-92B52DDE063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745</Words>
  <Application>Microsoft Office PowerPoint</Application>
  <PresentationFormat>Widescreen</PresentationFormat>
  <Paragraphs>110</Paragraphs>
  <Slides>30</Slides>
  <Notes>25</Notes>
  <HiddenSlides>0</HiddenSlides>
  <MMClips>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Calibri</vt:lpstr>
      <vt:lpstr>Calibri Light</vt:lpstr>
      <vt:lpstr>Myriad Pro</vt:lpstr>
      <vt:lpstr>PT Sans</vt:lpstr>
      <vt:lpstr>var(--h2_typography-font-family)</vt:lpstr>
      <vt:lpstr>Wingdings</vt:lpstr>
      <vt:lpstr>Office Theme</vt:lpstr>
      <vt:lpstr>1_Office Theme</vt:lpstr>
      <vt:lpstr>SDT Ultrasound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SDT Ultrasound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Benoît DEGRAEVE</dc:creator>
  <cp:lastModifiedBy>Frédéric BOURGOIS</cp:lastModifiedBy>
  <cp:revision>205</cp:revision>
  <dcterms:created xsi:type="dcterms:W3CDTF">2020-11-16T07:18:32Z</dcterms:created>
  <dcterms:modified xsi:type="dcterms:W3CDTF">2022-05-12T08:14:02Z</dcterms:modified>
</cp:coreProperties>
</file>