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80" r:id="rId3"/>
    <p:sldMasterId id="2147483684" r:id="rId4"/>
    <p:sldMasterId id="2147483686" r:id="rId5"/>
  </p:sldMasterIdLst>
  <p:notesMasterIdLst>
    <p:notesMasterId r:id="rId26"/>
  </p:notesMasterIdLst>
  <p:sldIdLst>
    <p:sldId id="578" r:id="rId6"/>
    <p:sldId id="460" r:id="rId7"/>
    <p:sldId id="365" r:id="rId8"/>
    <p:sldId id="366" r:id="rId9"/>
    <p:sldId id="579" r:id="rId10"/>
    <p:sldId id="580" r:id="rId11"/>
    <p:sldId id="581" r:id="rId12"/>
    <p:sldId id="582" r:id="rId13"/>
    <p:sldId id="583" r:id="rId14"/>
    <p:sldId id="584" r:id="rId15"/>
    <p:sldId id="585" r:id="rId16"/>
    <p:sldId id="586" r:id="rId17"/>
    <p:sldId id="587" r:id="rId18"/>
    <p:sldId id="588" r:id="rId19"/>
    <p:sldId id="589" r:id="rId20"/>
    <p:sldId id="590" r:id="rId21"/>
    <p:sldId id="591" r:id="rId22"/>
    <p:sldId id="592" r:id="rId23"/>
    <p:sldId id="593" r:id="rId24"/>
    <p:sldId id="594"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ny JACOBS" initials="RJ" lastIdx="2" clrIdx="0">
    <p:extLst>
      <p:ext uri="{19B8F6BF-5375-455C-9EA6-DF929625EA0E}">
        <p15:presenceInfo xmlns:p15="http://schemas.microsoft.com/office/powerpoint/2012/main" userId="S::ronny.jacobs@sdtultrasound.com::09dc7c98-401d-4e22-b299-24bab37c3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A"/>
    <a:srgbClr val="0070C0"/>
    <a:srgbClr val="003964"/>
    <a:srgbClr val="FFCC00"/>
    <a:srgbClr val="004B85"/>
    <a:srgbClr val="E57725"/>
    <a:srgbClr val="6B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2" autoAdjust="0"/>
    <p:restoredTop sz="94803" autoAdjust="0"/>
  </p:normalViewPr>
  <p:slideViewPr>
    <p:cSldViewPr>
      <p:cViewPr varScale="1">
        <p:scale>
          <a:sx n="114" d="100"/>
          <a:sy n="114" d="100"/>
        </p:scale>
        <p:origin x="120"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5A250-A1E5-4B25-9BFC-BB2620CA0DAD}" type="datetimeFigureOut">
              <a:rPr lang="fr-BE" smtClean="0"/>
              <a:t>17-09-21</a:t>
            </a:fld>
            <a:endParaRPr lang="fr-B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5F09D-3155-4AA5-AB8A-0370E08CA1EA}" type="slidenum">
              <a:rPr lang="fr-BE" smtClean="0"/>
              <a:t>‹#›</a:t>
            </a:fld>
            <a:endParaRPr lang="fr-BE"/>
          </a:p>
        </p:txBody>
      </p:sp>
    </p:spTree>
    <p:extLst>
      <p:ext uri="{BB962C8B-B14F-4D97-AF65-F5344CB8AC3E}">
        <p14:creationId xmlns:p14="http://schemas.microsoft.com/office/powerpoint/2010/main" val="285605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5F09D-3155-4AA5-AB8A-0370E08CA1EA}"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72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12</a:t>
            </a:fld>
            <a:endParaRPr lang="fr-BE"/>
          </a:p>
        </p:txBody>
      </p:sp>
    </p:spTree>
    <p:extLst>
      <p:ext uri="{BB962C8B-B14F-4D97-AF65-F5344CB8AC3E}">
        <p14:creationId xmlns:p14="http://schemas.microsoft.com/office/powerpoint/2010/main" val="253692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13</a:t>
            </a:fld>
            <a:endParaRPr lang="fr-BE"/>
          </a:p>
        </p:txBody>
      </p:sp>
    </p:spTree>
    <p:extLst>
      <p:ext uri="{BB962C8B-B14F-4D97-AF65-F5344CB8AC3E}">
        <p14:creationId xmlns:p14="http://schemas.microsoft.com/office/powerpoint/2010/main" val="254679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14</a:t>
            </a:fld>
            <a:endParaRPr lang="fr-BE"/>
          </a:p>
        </p:txBody>
      </p:sp>
    </p:spTree>
    <p:extLst>
      <p:ext uri="{BB962C8B-B14F-4D97-AF65-F5344CB8AC3E}">
        <p14:creationId xmlns:p14="http://schemas.microsoft.com/office/powerpoint/2010/main" val="40480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15</a:t>
            </a:fld>
            <a:endParaRPr lang="fr-BE"/>
          </a:p>
        </p:txBody>
      </p:sp>
    </p:spTree>
    <p:extLst>
      <p:ext uri="{BB962C8B-B14F-4D97-AF65-F5344CB8AC3E}">
        <p14:creationId xmlns:p14="http://schemas.microsoft.com/office/powerpoint/2010/main" val="264278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16</a:t>
            </a:fld>
            <a:endParaRPr lang="fr-BE"/>
          </a:p>
        </p:txBody>
      </p:sp>
    </p:spTree>
    <p:extLst>
      <p:ext uri="{BB962C8B-B14F-4D97-AF65-F5344CB8AC3E}">
        <p14:creationId xmlns:p14="http://schemas.microsoft.com/office/powerpoint/2010/main" val="150803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17</a:t>
            </a:fld>
            <a:endParaRPr lang="fr-BE"/>
          </a:p>
        </p:txBody>
      </p:sp>
    </p:spTree>
    <p:extLst>
      <p:ext uri="{BB962C8B-B14F-4D97-AF65-F5344CB8AC3E}">
        <p14:creationId xmlns:p14="http://schemas.microsoft.com/office/powerpoint/2010/main" val="385852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18</a:t>
            </a:fld>
            <a:endParaRPr lang="fr-BE"/>
          </a:p>
        </p:txBody>
      </p:sp>
    </p:spTree>
    <p:extLst>
      <p:ext uri="{BB962C8B-B14F-4D97-AF65-F5344CB8AC3E}">
        <p14:creationId xmlns:p14="http://schemas.microsoft.com/office/powerpoint/2010/main" val="410551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19</a:t>
            </a:fld>
            <a:endParaRPr lang="fr-BE"/>
          </a:p>
        </p:txBody>
      </p:sp>
    </p:spTree>
    <p:extLst>
      <p:ext uri="{BB962C8B-B14F-4D97-AF65-F5344CB8AC3E}">
        <p14:creationId xmlns:p14="http://schemas.microsoft.com/office/powerpoint/2010/main" val="1878521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20</a:t>
            </a:fld>
            <a:endParaRPr lang="fr-BE"/>
          </a:p>
        </p:txBody>
      </p:sp>
    </p:spTree>
    <p:extLst>
      <p:ext uri="{BB962C8B-B14F-4D97-AF65-F5344CB8AC3E}">
        <p14:creationId xmlns:p14="http://schemas.microsoft.com/office/powerpoint/2010/main" val="410219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4</a:t>
            </a:fld>
            <a:endParaRPr lang="fr-BE"/>
          </a:p>
        </p:txBody>
      </p:sp>
    </p:spTree>
    <p:extLst>
      <p:ext uri="{BB962C8B-B14F-4D97-AF65-F5344CB8AC3E}">
        <p14:creationId xmlns:p14="http://schemas.microsoft.com/office/powerpoint/2010/main" val="73949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5</a:t>
            </a:fld>
            <a:endParaRPr lang="fr-BE"/>
          </a:p>
        </p:txBody>
      </p:sp>
    </p:spTree>
    <p:extLst>
      <p:ext uri="{BB962C8B-B14F-4D97-AF65-F5344CB8AC3E}">
        <p14:creationId xmlns:p14="http://schemas.microsoft.com/office/powerpoint/2010/main" val="37458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6</a:t>
            </a:fld>
            <a:endParaRPr lang="fr-BE"/>
          </a:p>
        </p:txBody>
      </p:sp>
    </p:spTree>
    <p:extLst>
      <p:ext uri="{BB962C8B-B14F-4D97-AF65-F5344CB8AC3E}">
        <p14:creationId xmlns:p14="http://schemas.microsoft.com/office/powerpoint/2010/main" val="397489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7</a:t>
            </a:fld>
            <a:endParaRPr lang="fr-BE"/>
          </a:p>
        </p:txBody>
      </p:sp>
    </p:spTree>
    <p:extLst>
      <p:ext uri="{BB962C8B-B14F-4D97-AF65-F5344CB8AC3E}">
        <p14:creationId xmlns:p14="http://schemas.microsoft.com/office/powerpoint/2010/main" val="177026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8</a:t>
            </a:fld>
            <a:endParaRPr lang="fr-BE"/>
          </a:p>
        </p:txBody>
      </p:sp>
    </p:spTree>
    <p:extLst>
      <p:ext uri="{BB962C8B-B14F-4D97-AF65-F5344CB8AC3E}">
        <p14:creationId xmlns:p14="http://schemas.microsoft.com/office/powerpoint/2010/main" val="176999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9</a:t>
            </a:fld>
            <a:endParaRPr lang="fr-BE"/>
          </a:p>
        </p:txBody>
      </p:sp>
    </p:spTree>
    <p:extLst>
      <p:ext uri="{BB962C8B-B14F-4D97-AF65-F5344CB8AC3E}">
        <p14:creationId xmlns:p14="http://schemas.microsoft.com/office/powerpoint/2010/main" val="410488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10</a:t>
            </a:fld>
            <a:endParaRPr lang="fr-BE"/>
          </a:p>
        </p:txBody>
      </p:sp>
    </p:spTree>
    <p:extLst>
      <p:ext uri="{BB962C8B-B14F-4D97-AF65-F5344CB8AC3E}">
        <p14:creationId xmlns:p14="http://schemas.microsoft.com/office/powerpoint/2010/main" val="300624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 = client</a:t>
            </a:r>
          </a:p>
          <a:p>
            <a:r>
              <a:rPr lang="fr-BE" dirty="0"/>
              <a:t>A = agent</a:t>
            </a:r>
          </a:p>
          <a:p>
            <a:r>
              <a:rPr lang="fr-BE" dirty="0"/>
              <a:t>D = dealer</a:t>
            </a:r>
          </a:p>
          <a:p>
            <a:endParaRPr lang="fr-BE" dirty="0"/>
          </a:p>
          <a:p>
            <a:r>
              <a:rPr lang="fr-BE" dirty="0"/>
              <a:t>Forte implantation en EU et en </a:t>
            </a:r>
            <a:r>
              <a:rPr lang="fr-BE" dirty="0" err="1"/>
              <a:t>Amerique</a:t>
            </a:r>
            <a:r>
              <a:rPr lang="fr-BE" dirty="0"/>
              <a:t> </a:t>
            </a:r>
          </a:p>
        </p:txBody>
      </p:sp>
      <p:sp>
        <p:nvSpPr>
          <p:cNvPr id="4" name="Slide Number Placeholder 3"/>
          <p:cNvSpPr>
            <a:spLocks noGrp="1"/>
          </p:cNvSpPr>
          <p:nvPr>
            <p:ph type="sldNum" sz="quarter" idx="10"/>
          </p:nvPr>
        </p:nvSpPr>
        <p:spPr/>
        <p:txBody>
          <a:bodyPr/>
          <a:lstStyle/>
          <a:p>
            <a:fld id="{4CE5F09D-3155-4AA5-AB8A-0370E08CA1EA}" type="slidenum">
              <a:rPr lang="fr-BE" smtClean="0"/>
              <a:t>11</a:t>
            </a:fld>
            <a:endParaRPr lang="fr-BE"/>
          </a:p>
        </p:txBody>
      </p:sp>
    </p:spTree>
    <p:extLst>
      <p:ext uri="{BB962C8B-B14F-4D97-AF65-F5344CB8AC3E}">
        <p14:creationId xmlns:p14="http://schemas.microsoft.com/office/powerpoint/2010/main" val="130822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ight Blue Title">
    <p:spTree>
      <p:nvGrpSpPr>
        <p:cNvPr id="1" name=""/>
        <p:cNvGrpSpPr/>
        <p:nvPr/>
      </p:nvGrpSpPr>
      <p:grpSpPr>
        <a:xfrm>
          <a:off x="0" y="0"/>
          <a:ext cx="0" cy="0"/>
          <a:chOff x="0" y="0"/>
          <a:chExt cx="0" cy="0"/>
        </a:xfrm>
      </p:grpSpPr>
      <p:sp>
        <p:nvSpPr>
          <p:cNvPr id="7" name="Rectangle 6"/>
          <p:cNvSpPr/>
          <p:nvPr userDrawn="1"/>
        </p:nvSpPr>
        <p:spPr>
          <a:xfrm>
            <a:off x="0" y="-2738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a:p>
        </p:txBody>
      </p:sp>
      <p:sp>
        <p:nvSpPr>
          <p:cNvPr id="2" name="Title 1"/>
          <p:cNvSpPr>
            <a:spLocks noGrp="1"/>
          </p:cNvSpPr>
          <p:nvPr>
            <p:ph type="ctrTitle" hasCustomPrompt="1"/>
          </p:nvPr>
        </p:nvSpPr>
        <p:spPr>
          <a:xfrm>
            <a:off x="1199456" y="1988840"/>
            <a:ext cx="9793088" cy="1470025"/>
          </a:xfrm>
          <a:prstGeom prst="rect">
            <a:avLst/>
          </a:prstGeom>
        </p:spPr>
        <p:txBody>
          <a:bodyPr lIns="0" anchor="b">
            <a:normAutofit/>
          </a:bodyPr>
          <a:lstStyle>
            <a:lvl1pPr algn="ctr">
              <a:defRPr sz="4800">
                <a:solidFill>
                  <a:schemeClr val="accent3"/>
                </a:solidFill>
              </a:defRPr>
            </a:lvl1pPr>
          </a:lstStyle>
          <a:p>
            <a:r>
              <a:rPr lang="en-US" dirty="0"/>
              <a:t>EDIT TITLE</a:t>
            </a:r>
            <a:endParaRPr lang="fr-BE" dirty="0"/>
          </a:p>
        </p:txBody>
      </p:sp>
      <p:sp>
        <p:nvSpPr>
          <p:cNvPr id="3" name="Subtitle 2"/>
          <p:cNvSpPr>
            <a:spLocks noGrp="1"/>
          </p:cNvSpPr>
          <p:nvPr>
            <p:ph type="subTitle" idx="1" hasCustomPrompt="1"/>
          </p:nvPr>
        </p:nvSpPr>
        <p:spPr>
          <a:xfrm>
            <a:off x="1199456" y="3314849"/>
            <a:ext cx="9793088" cy="1470025"/>
          </a:xfrm>
          <a:prstGeom prst="rect">
            <a:avLst/>
          </a:prstGeom>
        </p:spPr>
        <p:txBody>
          <a:bodyPr wrap="square" lIns="0" tIns="0" rIns="0" bIns="0" anchor="t" anchorCtr="0">
            <a:noAutofit/>
          </a:bodyPr>
          <a:lstStyle>
            <a:lvl1pPr marL="0" indent="0" algn="ctr">
              <a:buNone/>
              <a:defRPr sz="9600" b="0">
                <a:solidFill>
                  <a:schemeClr val="bg1"/>
                </a:solidFill>
                <a:latin typeface="Myriad Pro" pitchFamily="34" charset="0"/>
              </a:defRPr>
            </a:lvl1pPr>
            <a:lvl2pPr marL="562722" indent="0" algn="ctr">
              <a:buNone/>
              <a:defRPr>
                <a:solidFill>
                  <a:schemeClr val="tx1">
                    <a:tint val="75000"/>
                  </a:schemeClr>
                </a:solidFill>
              </a:defRPr>
            </a:lvl2pPr>
            <a:lvl3pPr marL="1125444" indent="0" algn="ctr">
              <a:buNone/>
              <a:defRPr>
                <a:solidFill>
                  <a:schemeClr val="tx1">
                    <a:tint val="75000"/>
                  </a:schemeClr>
                </a:solidFill>
              </a:defRPr>
            </a:lvl3pPr>
            <a:lvl4pPr marL="1688165" indent="0" algn="ctr">
              <a:buNone/>
              <a:defRPr>
                <a:solidFill>
                  <a:schemeClr val="tx1">
                    <a:tint val="75000"/>
                  </a:schemeClr>
                </a:solidFill>
              </a:defRPr>
            </a:lvl4pPr>
            <a:lvl5pPr marL="2250887" indent="0" algn="ctr">
              <a:buNone/>
              <a:defRPr>
                <a:solidFill>
                  <a:schemeClr val="tx1">
                    <a:tint val="75000"/>
                  </a:schemeClr>
                </a:solidFill>
              </a:defRPr>
            </a:lvl5pPr>
            <a:lvl6pPr marL="2813609" indent="0" algn="ctr">
              <a:buNone/>
              <a:defRPr>
                <a:solidFill>
                  <a:schemeClr val="tx1">
                    <a:tint val="75000"/>
                  </a:schemeClr>
                </a:solidFill>
              </a:defRPr>
            </a:lvl6pPr>
            <a:lvl7pPr marL="3376331"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r>
              <a:rPr lang="en-US" dirty="0"/>
              <a:t>EDIT SUBTITLE</a:t>
            </a:r>
            <a:endParaRPr lang="fr-BE" dirty="0"/>
          </a:p>
        </p:txBody>
      </p:sp>
    </p:spTree>
    <p:extLst>
      <p:ext uri="{BB962C8B-B14F-4D97-AF65-F5344CB8AC3E}">
        <p14:creationId xmlns:p14="http://schemas.microsoft.com/office/powerpoint/2010/main" val="354402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6EE8-FCEF-4C08-9571-EF4B6B4167F2}"/>
              </a:ext>
            </a:extLst>
          </p:cNvPr>
          <p:cNvSpPr>
            <a:spLocks noGrp="1"/>
          </p:cNvSpPr>
          <p:nvPr>
            <p:ph type="ctrTitle"/>
          </p:nvPr>
        </p:nvSpPr>
        <p:spPr>
          <a:xfrm>
            <a:off x="2063552" y="2458797"/>
            <a:ext cx="9144000" cy="1402251"/>
          </a:xfrm>
          <a:prstGeom prst="rect">
            <a:avLst/>
          </a:prstGeom>
        </p:spPr>
        <p:txBody>
          <a:bodyPr vert="horz" lIns="0" tIns="0" rIns="0" bIns="0" rtlCol="0" anchor="b" anchorCtr="0">
            <a:normAutofit/>
          </a:bodyPr>
          <a:lstStyle>
            <a:lvl1pPr>
              <a:defRPr lang="fr-BE" b="1" dirty="0"/>
            </a:lvl1pPr>
          </a:lstStyle>
          <a:p>
            <a:pPr lvl="0"/>
            <a:r>
              <a:rPr lang="en-US"/>
              <a:t>Click to edit Master title style</a:t>
            </a:r>
            <a:endParaRPr lang="fr-BE" dirty="0"/>
          </a:p>
        </p:txBody>
      </p:sp>
      <p:sp>
        <p:nvSpPr>
          <p:cNvPr id="3" name="Subtitle 2">
            <a:extLst>
              <a:ext uri="{FF2B5EF4-FFF2-40B4-BE49-F238E27FC236}">
                <a16:creationId xmlns:a16="http://schemas.microsoft.com/office/drawing/2014/main" id="{64C8BE82-72EB-4574-AFBF-1F5D6C556E9E}"/>
              </a:ext>
            </a:extLst>
          </p:cNvPr>
          <p:cNvSpPr>
            <a:spLocks noGrp="1"/>
          </p:cNvSpPr>
          <p:nvPr>
            <p:ph type="subTitle" idx="1"/>
          </p:nvPr>
        </p:nvSpPr>
        <p:spPr>
          <a:xfrm>
            <a:off x="2063552" y="4005064"/>
            <a:ext cx="9144000" cy="1728192"/>
          </a:xfrm>
          <a:prstGeom prst="rect">
            <a:avLst/>
          </a:prstGeom>
        </p:spPr>
        <p:txBody>
          <a:bodyPr lIns="36000"/>
          <a:lstStyle>
            <a:lvl1pPr marL="0" indent="0">
              <a:buNone/>
              <a:defRPr lang="fr-BE" sz="3200" dirty="0">
                <a:solidFill>
                  <a:srgbClr val="0070C0"/>
                </a:solidFill>
              </a:defRPr>
            </a:lvl1pPr>
          </a:lstStyle>
          <a:p>
            <a:pPr marL="228600" lvl="0" indent="-228600"/>
            <a:r>
              <a:rPr lang="en-US"/>
              <a:t>Click to edit Master subtitle style</a:t>
            </a:r>
            <a:endParaRPr lang="fr-BE" dirty="0"/>
          </a:p>
        </p:txBody>
      </p:sp>
    </p:spTree>
    <p:extLst>
      <p:ext uri="{BB962C8B-B14F-4D97-AF65-F5344CB8AC3E}">
        <p14:creationId xmlns:p14="http://schemas.microsoft.com/office/powerpoint/2010/main" val="257441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Content w/ Chapter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t>‹#›</a:t>
            </a:fld>
            <a:endParaRPr lang="fr-BE"/>
          </a:p>
        </p:txBody>
      </p:sp>
      <p:sp>
        <p:nvSpPr>
          <p:cNvPr id="4" name="Title 1">
            <a:extLst>
              <a:ext uri="{FF2B5EF4-FFF2-40B4-BE49-F238E27FC236}">
                <a16:creationId xmlns:a16="http://schemas.microsoft.com/office/drawing/2014/main" id="{FFB3E22D-A241-4EC7-90FE-AFE50380EF80}"/>
              </a:ext>
            </a:extLst>
          </p:cNvPr>
          <p:cNvSpPr>
            <a:spLocks noGrp="1"/>
          </p:cNvSpPr>
          <p:nvPr>
            <p:ph type="title" hasCustomPrompt="1"/>
          </p:nvPr>
        </p:nvSpPr>
        <p:spPr>
          <a:xfrm>
            <a:off x="550863" y="476672"/>
            <a:ext cx="10297665" cy="936104"/>
          </a:xfrm>
          <a:prstGeom prst="rect">
            <a:avLst/>
          </a:prstGeom>
        </p:spPr>
        <p:txBody>
          <a:bodyPr wrap="none" tIns="0" bIns="0" anchor="t" anchorCtr="0">
            <a:noAutofit/>
          </a:bodyPr>
          <a:lstStyle>
            <a:lvl1pPr>
              <a:defRPr lang="fr-BE" sz="5400" b="0" dirty="0">
                <a:solidFill>
                  <a:schemeClr val="accent3"/>
                </a:solidFill>
              </a:defRPr>
            </a:lvl1pPr>
          </a:lstStyle>
          <a:p>
            <a:pPr lvl="0"/>
            <a:r>
              <a:rPr lang="en-US" dirty="0"/>
              <a:t>EDIT TITLE</a:t>
            </a:r>
            <a:endParaRPr lang="fr-BE" dirty="0"/>
          </a:p>
        </p:txBody>
      </p:sp>
      <p:sp>
        <p:nvSpPr>
          <p:cNvPr id="10" name="Text Placeholder 9">
            <a:extLst>
              <a:ext uri="{FF2B5EF4-FFF2-40B4-BE49-F238E27FC236}">
                <a16:creationId xmlns:a16="http://schemas.microsoft.com/office/drawing/2014/main" id="{3116AF9A-0BBF-4DDD-8483-F3269D1A8563}"/>
              </a:ext>
            </a:extLst>
          </p:cNvPr>
          <p:cNvSpPr>
            <a:spLocks noGrp="1"/>
          </p:cNvSpPr>
          <p:nvPr>
            <p:ph type="body" sz="quarter" idx="11" hasCustomPrompt="1"/>
          </p:nvPr>
        </p:nvSpPr>
        <p:spPr>
          <a:xfrm>
            <a:off x="550864" y="233264"/>
            <a:ext cx="10298112" cy="315416"/>
          </a:xfrm>
          <a:prstGeom prst="rect">
            <a:avLst/>
          </a:prstGeom>
        </p:spPr>
        <p:txBody>
          <a:bodyPr lIns="126000" tIns="0" bIns="0" anchor="ctr" anchorCtr="0"/>
          <a:lstStyle>
            <a:lvl1pPr>
              <a:defRPr sz="2800" b="0">
                <a:solidFill>
                  <a:schemeClr val="bg1"/>
                </a:solidFill>
              </a:defRPr>
            </a:lvl1pPr>
          </a:lstStyle>
          <a:p>
            <a:pPr lvl="0"/>
            <a:r>
              <a:rPr lang="en-US" dirty="0"/>
              <a:t>EDIT OPTIONAL CHAPTER TITLE</a:t>
            </a:r>
          </a:p>
        </p:txBody>
      </p:sp>
      <p:sp>
        <p:nvSpPr>
          <p:cNvPr id="5" name="Text Placeholder 4">
            <a:extLst>
              <a:ext uri="{FF2B5EF4-FFF2-40B4-BE49-F238E27FC236}">
                <a16:creationId xmlns:a16="http://schemas.microsoft.com/office/drawing/2014/main" id="{15EA734C-7679-488A-849F-7F6F8F3B02BB}"/>
              </a:ext>
            </a:extLst>
          </p:cNvPr>
          <p:cNvSpPr>
            <a:spLocks noGrp="1"/>
          </p:cNvSpPr>
          <p:nvPr>
            <p:ph type="body" sz="quarter" idx="12"/>
          </p:nvPr>
        </p:nvSpPr>
        <p:spPr>
          <a:xfrm>
            <a:off x="550863" y="1556792"/>
            <a:ext cx="11641137" cy="4751937"/>
          </a:xfrm>
          <a:prstGeom prst="rect">
            <a:avLst/>
          </a:prstGeom>
        </p:spPr>
        <p:txBody>
          <a:bodyPr/>
          <a:lstStyle>
            <a:lvl1pPr marL="330209" indent="-330209">
              <a:spcBef>
                <a:spcPts val="600"/>
              </a:spcBef>
              <a:buClr>
                <a:schemeClr val="accent3"/>
              </a:buClr>
              <a:buFont typeface="Arial" panose="020B0604020202020204" pitchFamily="34" charset="0"/>
              <a:buChar char="•"/>
              <a:defRPr sz="3446">
                <a:solidFill>
                  <a:schemeClr val="accent1"/>
                </a:solidFill>
              </a:defRPr>
            </a:lvl1pPr>
            <a:lvl2pPr marL="885115" indent="-322393">
              <a:buClr>
                <a:schemeClr val="accent3"/>
              </a:buClr>
              <a:buSzPct val="150000"/>
              <a:buFont typeface="Calibri" panose="020F0502020204030204" pitchFamily="34" charset="0"/>
              <a:buChar char="-"/>
              <a:defRPr sz="2462">
                <a:solidFill>
                  <a:schemeClr val="accent1"/>
                </a:solidFill>
              </a:defRPr>
            </a:lvl2pPr>
            <a:lvl3pPr marL="1406804" indent="-281361">
              <a:buClr>
                <a:schemeClr val="accent3"/>
              </a:buClr>
              <a:buSzPct val="150000"/>
              <a:buFont typeface="Calibri" panose="020F0502020204030204" pitchFamily="34" charset="0"/>
              <a:buChar char="-"/>
              <a:defRPr sz="2462">
                <a:solidFill>
                  <a:schemeClr val="accent1"/>
                </a:solidFill>
              </a:defRPr>
            </a:lvl3pPr>
            <a:lvl4pPr marL="1969526" indent="-281361">
              <a:buClr>
                <a:schemeClr val="accent3"/>
              </a:buClr>
              <a:buSzPct val="150000"/>
              <a:buFont typeface="Calibri" panose="020F0502020204030204" pitchFamily="34" charset="0"/>
              <a:buChar char="-"/>
              <a:defRPr sz="2462">
                <a:solidFill>
                  <a:schemeClr val="accent1"/>
                </a:solidFill>
              </a:defRPr>
            </a:lvl4pPr>
            <a:lvl5pPr marL="2532248" indent="-281361">
              <a:buClr>
                <a:schemeClr val="accent3"/>
              </a:buClr>
              <a:buSzPct val="150000"/>
              <a:buFont typeface="Calibri" panose="020F0502020204030204" pitchFamily="34" charset="0"/>
              <a:buChar char="-"/>
              <a:defRPr sz="246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Tree>
    <p:extLst>
      <p:ext uri="{BB962C8B-B14F-4D97-AF65-F5344CB8AC3E}">
        <p14:creationId xmlns:p14="http://schemas.microsoft.com/office/powerpoint/2010/main" val="3749057914"/>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0"/>
            <a:ext cx="11641137" cy="1440160"/>
          </a:xfrm>
          <a:prstGeom prst="rect">
            <a:avLst/>
          </a:prstGeom>
        </p:spPr>
        <p:txBody>
          <a:bodyPr anchor="ctr" anchorCtr="0"/>
          <a:lstStyle>
            <a:lvl1pPr>
              <a:defRPr lang="fr-BE" sz="5400" b="0" dirty="0">
                <a:solidFill>
                  <a:schemeClr val="accent3"/>
                </a:solidFill>
              </a:defRPr>
            </a:lvl1pPr>
          </a:lstStyle>
          <a:p>
            <a:pPr lvl="0"/>
            <a:r>
              <a:rPr lang="en-US" dirty="0"/>
              <a:t>EDIT TITLE</a:t>
            </a:r>
            <a:endParaRPr lang="fr-BE" dirty="0"/>
          </a:p>
        </p:txBody>
      </p:sp>
      <p:sp>
        <p:nvSpPr>
          <p:cNvPr id="5" name="Text Placeholder 4"/>
          <p:cNvSpPr>
            <a:spLocks noGrp="1"/>
          </p:cNvSpPr>
          <p:nvPr>
            <p:ph type="body" sz="quarter" idx="11"/>
          </p:nvPr>
        </p:nvSpPr>
        <p:spPr>
          <a:xfrm>
            <a:off x="550863" y="1556792"/>
            <a:ext cx="11641137" cy="4751937"/>
          </a:xfrm>
          <a:prstGeom prst="rect">
            <a:avLst/>
          </a:prstGeom>
        </p:spPr>
        <p:txBody>
          <a:bodyPr/>
          <a:lstStyle>
            <a:lvl1pPr marL="330209" indent="-330209">
              <a:spcBef>
                <a:spcPts val="600"/>
              </a:spcBef>
              <a:buClr>
                <a:schemeClr val="accent3"/>
              </a:buClr>
              <a:buFont typeface="Arial" panose="020B0604020202020204" pitchFamily="34" charset="0"/>
              <a:buChar char="•"/>
              <a:defRPr sz="3446">
                <a:solidFill>
                  <a:schemeClr val="accent1"/>
                </a:solidFill>
              </a:defRPr>
            </a:lvl1pPr>
            <a:lvl2pPr marL="885115" indent="-322393">
              <a:buClr>
                <a:schemeClr val="accent3"/>
              </a:buClr>
              <a:buSzPct val="150000"/>
              <a:buFont typeface="Calibri" panose="020F0502020204030204" pitchFamily="34" charset="0"/>
              <a:buChar char="-"/>
              <a:defRPr sz="2462">
                <a:solidFill>
                  <a:schemeClr val="accent1"/>
                </a:solidFill>
              </a:defRPr>
            </a:lvl2pPr>
            <a:lvl3pPr marL="1406804" indent="-281361">
              <a:buClr>
                <a:schemeClr val="accent3"/>
              </a:buClr>
              <a:buSzPct val="150000"/>
              <a:buFont typeface="Calibri" panose="020F0502020204030204" pitchFamily="34" charset="0"/>
              <a:buChar char="-"/>
              <a:defRPr sz="2462">
                <a:solidFill>
                  <a:schemeClr val="accent1"/>
                </a:solidFill>
              </a:defRPr>
            </a:lvl3pPr>
            <a:lvl4pPr marL="1969526" indent="-281361">
              <a:buClr>
                <a:schemeClr val="accent3"/>
              </a:buClr>
              <a:buSzPct val="150000"/>
              <a:buFont typeface="Calibri" panose="020F0502020204030204" pitchFamily="34" charset="0"/>
              <a:buChar char="-"/>
              <a:defRPr sz="2462">
                <a:solidFill>
                  <a:schemeClr val="accent1"/>
                </a:solidFill>
              </a:defRPr>
            </a:lvl4pPr>
            <a:lvl5pPr marL="2532248" indent="-281361">
              <a:buClr>
                <a:schemeClr val="accent3"/>
              </a:buClr>
              <a:buSzPct val="150000"/>
              <a:buFont typeface="Calibri" panose="020F0502020204030204" pitchFamily="34" charset="0"/>
              <a:buChar char="-"/>
              <a:defRPr sz="246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pPr/>
              <a:t>‹#›</a:t>
            </a:fld>
            <a:endParaRPr lang="fr-BE"/>
          </a:p>
        </p:txBody>
      </p:sp>
    </p:spTree>
    <p:extLst>
      <p:ext uri="{BB962C8B-B14F-4D97-AF65-F5344CB8AC3E}">
        <p14:creationId xmlns:p14="http://schemas.microsoft.com/office/powerpoint/2010/main" val="2145996478"/>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Light Blue - Marker Slide">
    <p:spTree>
      <p:nvGrpSpPr>
        <p:cNvPr id="1" name=""/>
        <p:cNvGrpSpPr/>
        <p:nvPr/>
      </p:nvGrpSpPr>
      <p:grpSpPr>
        <a:xfrm>
          <a:off x="0" y="0"/>
          <a:ext cx="0" cy="0"/>
          <a:chOff x="0" y="0"/>
          <a:chExt cx="0" cy="0"/>
        </a:xfrm>
      </p:grpSpPr>
      <p:sp>
        <p:nvSpPr>
          <p:cNvPr id="7" name="Rectangle 6"/>
          <p:cNvSpPr/>
          <p:nvPr userDrawn="1"/>
        </p:nvSpPr>
        <p:spPr>
          <a:xfrm>
            <a:off x="0" y="-27384"/>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dirty="0"/>
          </a:p>
        </p:txBody>
      </p:sp>
      <p:sp>
        <p:nvSpPr>
          <p:cNvPr id="2" name="Title 1"/>
          <p:cNvSpPr>
            <a:spLocks noGrp="1"/>
          </p:cNvSpPr>
          <p:nvPr>
            <p:ph type="ctrTitle" hasCustomPrompt="1"/>
          </p:nvPr>
        </p:nvSpPr>
        <p:spPr>
          <a:xfrm>
            <a:off x="1199456" y="1412776"/>
            <a:ext cx="9793088" cy="1470025"/>
          </a:xfrm>
          <a:prstGeom prst="rect">
            <a:avLst/>
          </a:prstGeom>
        </p:spPr>
        <p:txBody>
          <a:bodyPr lIns="0" anchor="b">
            <a:normAutofit/>
          </a:bodyPr>
          <a:lstStyle>
            <a:lvl1pPr algn="ctr">
              <a:defRPr sz="4800">
                <a:solidFill>
                  <a:schemeClr val="accent3"/>
                </a:solidFill>
              </a:defRPr>
            </a:lvl1pPr>
          </a:lstStyle>
          <a:p>
            <a:r>
              <a:rPr lang="en-US" dirty="0"/>
              <a:t>EDIT TITLE</a:t>
            </a:r>
            <a:endParaRPr lang="fr-BE" dirty="0"/>
          </a:p>
        </p:txBody>
      </p:sp>
      <p:sp>
        <p:nvSpPr>
          <p:cNvPr id="3" name="Subtitle 2"/>
          <p:cNvSpPr>
            <a:spLocks noGrp="1"/>
          </p:cNvSpPr>
          <p:nvPr>
            <p:ph type="subTitle" idx="1" hasCustomPrompt="1"/>
          </p:nvPr>
        </p:nvSpPr>
        <p:spPr>
          <a:xfrm>
            <a:off x="1199456" y="2895079"/>
            <a:ext cx="9793088" cy="1470025"/>
          </a:xfrm>
          <a:prstGeom prst="rect">
            <a:avLst/>
          </a:prstGeom>
        </p:spPr>
        <p:txBody>
          <a:bodyPr wrap="square" lIns="0" tIns="0" rIns="0" bIns="0" anchor="t" anchorCtr="0">
            <a:noAutofit/>
          </a:bodyPr>
          <a:lstStyle>
            <a:lvl1pPr marL="0" indent="0" algn="ctr">
              <a:buNone/>
              <a:defRPr sz="9600" b="0">
                <a:solidFill>
                  <a:schemeClr val="bg1"/>
                </a:solidFill>
                <a:latin typeface="Myriad Pro" pitchFamily="34" charset="0"/>
              </a:defRPr>
            </a:lvl1pPr>
            <a:lvl2pPr marL="562722" indent="0" algn="ctr">
              <a:buNone/>
              <a:defRPr>
                <a:solidFill>
                  <a:schemeClr val="tx1">
                    <a:tint val="75000"/>
                  </a:schemeClr>
                </a:solidFill>
              </a:defRPr>
            </a:lvl2pPr>
            <a:lvl3pPr marL="1125444" indent="0" algn="ctr">
              <a:buNone/>
              <a:defRPr>
                <a:solidFill>
                  <a:schemeClr val="tx1">
                    <a:tint val="75000"/>
                  </a:schemeClr>
                </a:solidFill>
              </a:defRPr>
            </a:lvl3pPr>
            <a:lvl4pPr marL="1688165" indent="0" algn="ctr">
              <a:buNone/>
              <a:defRPr>
                <a:solidFill>
                  <a:schemeClr val="tx1">
                    <a:tint val="75000"/>
                  </a:schemeClr>
                </a:solidFill>
              </a:defRPr>
            </a:lvl4pPr>
            <a:lvl5pPr marL="2250887" indent="0" algn="ctr">
              <a:buNone/>
              <a:defRPr>
                <a:solidFill>
                  <a:schemeClr val="tx1">
                    <a:tint val="75000"/>
                  </a:schemeClr>
                </a:solidFill>
              </a:defRPr>
            </a:lvl5pPr>
            <a:lvl6pPr marL="2813609" indent="0" algn="ctr">
              <a:buNone/>
              <a:defRPr>
                <a:solidFill>
                  <a:schemeClr val="tx1">
                    <a:tint val="75000"/>
                  </a:schemeClr>
                </a:solidFill>
              </a:defRPr>
            </a:lvl6pPr>
            <a:lvl7pPr marL="3376331"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r>
              <a:rPr lang="en-US" dirty="0"/>
              <a:t>EDIT SUBTITLE</a:t>
            </a:r>
            <a:endParaRPr lang="fr-BE" dirty="0"/>
          </a:p>
        </p:txBody>
      </p:sp>
    </p:spTree>
    <p:extLst>
      <p:ext uri="{BB962C8B-B14F-4D97-AF65-F5344CB8AC3E}">
        <p14:creationId xmlns:p14="http://schemas.microsoft.com/office/powerpoint/2010/main" val="4125206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Blu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t>‹#›</a:t>
            </a:fld>
            <a:endParaRPr lang="fr-BE"/>
          </a:p>
        </p:txBody>
      </p:sp>
      <p:sp>
        <p:nvSpPr>
          <p:cNvPr id="4" name="Title 1">
            <a:extLst>
              <a:ext uri="{FF2B5EF4-FFF2-40B4-BE49-F238E27FC236}">
                <a16:creationId xmlns:a16="http://schemas.microsoft.com/office/drawing/2014/main" id="{FFB3E22D-A241-4EC7-90FE-AFE50380EF80}"/>
              </a:ext>
            </a:extLst>
          </p:cNvPr>
          <p:cNvSpPr>
            <a:spLocks noGrp="1"/>
          </p:cNvSpPr>
          <p:nvPr>
            <p:ph type="title" hasCustomPrompt="1"/>
          </p:nvPr>
        </p:nvSpPr>
        <p:spPr>
          <a:xfrm>
            <a:off x="1199456" y="0"/>
            <a:ext cx="9649072" cy="1440160"/>
          </a:xfrm>
          <a:prstGeom prst="rect">
            <a:avLst/>
          </a:prstGeom>
        </p:spPr>
        <p:txBody>
          <a:bodyPr anchor="b" anchorCtr="0"/>
          <a:lstStyle>
            <a:lvl1pPr>
              <a:defRPr lang="fr-BE" b="1" dirty="0">
                <a:solidFill>
                  <a:schemeClr val="accent3"/>
                </a:solidFill>
              </a:defRPr>
            </a:lvl1pPr>
          </a:lstStyle>
          <a:p>
            <a:pPr lvl="0"/>
            <a:r>
              <a:rPr lang="en-US" dirty="0"/>
              <a:t>EDIT TITLE</a:t>
            </a:r>
            <a:endParaRPr lang="fr-BE" dirty="0"/>
          </a:p>
        </p:txBody>
      </p:sp>
    </p:spTree>
    <p:extLst>
      <p:ext uri="{BB962C8B-B14F-4D97-AF65-F5344CB8AC3E}">
        <p14:creationId xmlns:p14="http://schemas.microsoft.com/office/powerpoint/2010/main" val="314402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Blue -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9456" y="0"/>
            <a:ext cx="9649072" cy="1440160"/>
          </a:xfrm>
          <a:prstGeom prst="rect">
            <a:avLst/>
          </a:prstGeom>
        </p:spPr>
        <p:txBody>
          <a:bodyPr anchor="b" anchorCtr="0"/>
          <a:lstStyle>
            <a:lvl1pPr>
              <a:defRPr lang="fr-BE" b="1" dirty="0">
                <a:solidFill>
                  <a:schemeClr val="accent3"/>
                </a:solidFill>
              </a:defRPr>
            </a:lvl1pPr>
          </a:lstStyle>
          <a:p>
            <a:pPr lvl="0"/>
            <a:r>
              <a:rPr lang="en-US" dirty="0"/>
              <a:t>EDIT TITLE</a:t>
            </a:r>
            <a:endParaRPr lang="fr-BE" dirty="0"/>
          </a:p>
        </p:txBody>
      </p:sp>
      <p:sp>
        <p:nvSpPr>
          <p:cNvPr id="5" name="Text Placeholder 4"/>
          <p:cNvSpPr>
            <a:spLocks noGrp="1"/>
          </p:cNvSpPr>
          <p:nvPr>
            <p:ph type="body" sz="quarter" idx="11"/>
          </p:nvPr>
        </p:nvSpPr>
        <p:spPr>
          <a:xfrm>
            <a:off x="1199456" y="1556792"/>
            <a:ext cx="9649072" cy="4751937"/>
          </a:xfrm>
          <a:prstGeom prst="rect">
            <a:avLst/>
          </a:prstGeom>
        </p:spPr>
        <p:txBody>
          <a:bodyPr/>
          <a:lstStyle>
            <a:lvl1pPr marL="330209" indent="-330209">
              <a:spcBef>
                <a:spcPts val="600"/>
              </a:spcBef>
              <a:buClr>
                <a:schemeClr val="accent3"/>
              </a:buClr>
              <a:buFont typeface="Arial" panose="020B0604020202020204" pitchFamily="34" charset="0"/>
              <a:buChar char="•"/>
              <a:defRPr sz="3446">
                <a:solidFill>
                  <a:schemeClr val="accent1"/>
                </a:solidFill>
              </a:defRPr>
            </a:lvl1pPr>
            <a:lvl2pPr marL="885115" indent="-322393">
              <a:buClr>
                <a:schemeClr val="accent3"/>
              </a:buClr>
              <a:buSzPct val="150000"/>
              <a:buFont typeface="Calibri" panose="020F0502020204030204" pitchFamily="34" charset="0"/>
              <a:buChar char="-"/>
              <a:defRPr sz="2462">
                <a:solidFill>
                  <a:schemeClr val="accent1"/>
                </a:solidFill>
              </a:defRPr>
            </a:lvl2pPr>
            <a:lvl3pPr marL="1406804" indent="-281361">
              <a:buClr>
                <a:schemeClr val="accent3"/>
              </a:buClr>
              <a:buSzPct val="150000"/>
              <a:buFont typeface="Calibri" panose="020F0502020204030204" pitchFamily="34" charset="0"/>
              <a:buChar char="-"/>
              <a:defRPr sz="2462">
                <a:solidFill>
                  <a:schemeClr val="accent1"/>
                </a:solidFill>
              </a:defRPr>
            </a:lvl3pPr>
            <a:lvl4pPr marL="1969526" indent="-281361">
              <a:buClr>
                <a:schemeClr val="accent3"/>
              </a:buClr>
              <a:buSzPct val="150000"/>
              <a:buFont typeface="Calibri" panose="020F0502020204030204" pitchFamily="34" charset="0"/>
              <a:buChar char="-"/>
              <a:defRPr sz="2462">
                <a:solidFill>
                  <a:schemeClr val="accent1"/>
                </a:solidFill>
              </a:defRPr>
            </a:lvl4pPr>
            <a:lvl5pPr marL="2532248" indent="-281361">
              <a:buClr>
                <a:schemeClr val="accent3"/>
              </a:buClr>
              <a:buSzPct val="150000"/>
              <a:buFont typeface="Calibri" panose="020F0502020204030204" pitchFamily="34" charset="0"/>
              <a:buChar char="-"/>
              <a:defRPr sz="246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pPr/>
              <a:t>‹#›</a:t>
            </a:fld>
            <a:endParaRPr lang="fr-BE"/>
          </a:p>
        </p:txBody>
      </p:sp>
    </p:spTree>
    <p:extLst>
      <p:ext uri="{BB962C8B-B14F-4D97-AF65-F5344CB8AC3E}">
        <p14:creationId xmlns:p14="http://schemas.microsoft.com/office/powerpoint/2010/main" val="85070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Yellow Title">
    <p:spTree>
      <p:nvGrpSpPr>
        <p:cNvPr id="1" name=""/>
        <p:cNvGrpSpPr/>
        <p:nvPr/>
      </p:nvGrpSpPr>
      <p:grpSpPr>
        <a:xfrm>
          <a:off x="0" y="0"/>
          <a:ext cx="0" cy="0"/>
          <a:chOff x="0" y="0"/>
          <a:chExt cx="0" cy="0"/>
        </a:xfrm>
      </p:grpSpPr>
      <p:sp>
        <p:nvSpPr>
          <p:cNvPr id="7" name="Rectangle 6"/>
          <p:cNvSpPr/>
          <p:nvPr userDrawn="1"/>
        </p:nvSpPr>
        <p:spPr>
          <a:xfrm>
            <a:off x="0" y="-27384"/>
            <a:ext cx="12192000"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a:p>
        </p:txBody>
      </p:sp>
      <p:sp>
        <p:nvSpPr>
          <p:cNvPr id="2" name="Title 1"/>
          <p:cNvSpPr>
            <a:spLocks noGrp="1"/>
          </p:cNvSpPr>
          <p:nvPr>
            <p:ph type="ctrTitle" hasCustomPrompt="1"/>
          </p:nvPr>
        </p:nvSpPr>
        <p:spPr>
          <a:xfrm>
            <a:off x="1199456" y="1988840"/>
            <a:ext cx="9793088" cy="1470025"/>
          </a:xfrm>
          <a:prstGeom prst="rect">
            <a:avLst/>
          </a:prstGeom>
        </p:spPr>
        <p:txBody>
          <a:bodyPr lIns="0" anchor="b">
            <a:normAutofit/>
          </a:bodyPr>
          <a:lstStyle>
            <a:lvl1pPr algn="ctr">
              <a:defRPr sz="4800">
                <a:solidFill>
                  <a:schemeClr val="bg1"/>
                </a:solidFill>
              </a:defRPr>
            </a:lvl1pPr>
          </a:lstStyle>
          <a:p>
            <a:r>
              <a:rPr lang="en-US" dirty="0"/>
              <a:t>EDIT TITLE</a:t>
            </a:r>
            <a:endParaRPr lang="fr-BE" dirty="0"/>
          </a:p>
        </p:txBody>
      </p:sp>
      <p:sp>
        <p:nvSpPr>
          <p:cNvPr id="3" name="Subtitle 2"/>
          <p:cNvSpPr>
            <a:spLocks noGrp="1"/>
          </p:cNvSpPr>
          <p:nvPr>
            <p:ph type="subTitle" idx="1" hasCustomPrompt="1"/>
          </p:nvPr>
        </p:nvSpPr>
        <p:spPr>
          <a:xfrm>
            <a:off x="1199456" y="3314849"/>
            <a:ext cx="9793088" cy="1470025"/>
          </a:xfrm>
          <a:prstGeom prst="rect">
            <a:avLst/>
          </a:prstGeom>
        </p:spPr>
        <p:txBody>
          <a:bodyPr wrap="square" lIns="0" tIns="0" rIns="0" bIns="0" anchor="t" anchorCtr="0">
            <a:noAutofit/>
          </a:bodyPr>
          <a:lstStyle>
            <a:lvl1pPr marL="0" indent="0" algn="ctr">
              <a:buNone/>
              <a:defRPr sz="9600" b="0">
                <a:solidFill>
                  <a:schemeClr val="accent1"/>
                </a:solidFill>
                <a:latin typeface="Myriad Pro" pitchFamily="34" charset="0"/>
              </a:defRPr>
            </a:lvl1pPr>
            <a:lvl2pPr marL="562722" indent="0" algn="ctr">
              <a:buNone/>
              <a:defRPr>
                <a:solidFill>
                  <a:schemeClr val="tx1">
                    <a:tint val="75000"/>
                  </a:schemeClr>
                </a:solidFill>
              </a:defRPr>
            </a:lvl2pPr>
            <a:lvl3pPr marL="1125444" indent="0" algn="ctr">
              <a:buNone/>
              <a:defRPr>
                <a:solidFill>
                  <a:schemeClr val="tx1">
                    <a:tint val="75000"/>
                  </a:schemeClr>
                </a:solidFill>
              </a:defRPr>
            </a:lvl3pPr>
            <a:lvl4pPr marL="1688165" indent="0" algn="ctr">
              <a:buNone/>
              <a:defRPr>
                <a:solidFill>
                  <a:schemeClr val="tx1">
                    <a:tint val="75000"/>
                  </a:schemeClr>
                </a:solidFill>
              </a:defRPr>
            </a:lvl4pPr>
            <a:lvl5pPr marL="2250887" indent="0" algn="ctr">
              <a:buNone/>
              <a:defRPr>
                <a:solidFill>
                  <a:schemeClr val="tx1">
                    <a:tint val="75000"/>
                  </a:schemeClr>
                </a:solidFill>
              </a:defRPr>
            </a:lvl5pPr>
            <a:lvl6pPr marL="2813609" indent="0" algn="ctr">
              <a:buNone/>
              <a:defRPr>
                <a:solidFill>
                  <a:schemeClr val="tx1">
                    <a:tint val="75000"/>
                  </a:schemeClr>
                </a:solidFill>
              </a:defRPr>
            </a:lvl6pPr>
            <a:lvl7pPr marL="3376331"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r>
              <a:rPr lang="en-US" dirty="0"/>
              <a:t>EDIT SUBTITLE</a:t>
            </a:r>
            <a:endParaRPr lang="fr-BE" dirty="0"/>
          </a:p>
        </p:txBody>
      </p:sp>
    </p:spTree>
    <p:extLst>
      <p:ext uri="{BB962C8B-B14F-4D97-AF65-F5344CB8AC3E}">
        <p14:creationId xmlns:p14="http://schemas.microsoft.com/office/powerpoint/2010/main" val="266217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ellow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t>‹#›</a:t>
            </a:fld>
            <a:endParaRPr lang="fr-BE"/>
          </a:p>
        </p:txBody>
      </p:sp>
      <p:sp>
        <p:nvSpPr>
          <p:cNvPr id="4" name="Title 1">
            <a:extLst>
              <a:ext uri="{FF2B5EF4-FFF2-40B4-BE49-F238E27FC236}">
                <a16:creationId xmlns:a16="http://schemas.microsoft.com/office/drawing/2014/main" id="{FFB3E22D-A241-4EC7-90FE-AFE50380EF80}"/>
              </a:ext>
            </a:extLst>
          </p:cNvPr>
          <p:cNvSpPr>
            <a:spLocks noGrp="1"/>
          </p:cNvSpPr>
          <p:nvPr>
            <p:ph type="title" hasCustomPrompt="1"/>
          </p:nvPr>
        </p:nvSpPr>
        <p:spPr>
          <a:xfrm>
            <a:off x="1199456" y="0"/>
            <a:ext cx="9649072" cy="1440160"/>
          </a:xfrm>
          <a:prstGeom prst="rect">
            <a:avLst/>
          </a:prstGeom>
        </p:spPr>
        <p:txBody>
          <a:bodyPr anchor="b" anchorCtr="0"/>
          <a:lstStyle>
            <a:lvl1pPr>
              <a:defRPr lang="fr-BE" b="1" dirty="0">
                <a:solidFill>
                  <a:schemeClr val="accent1"/>
                </a:solidFill>
              </a:defRPr>
            </a:lvl1pPr>
          </a:lstStyle>
          <a:p>
            <a:pPr lvl="0"/>
            <a:r>
              <a:rPr lang="en-US" dirty="0"/>
              <a:t>EDIT TITLE</a:t>
            </a:r>
            <a:endParaRPr lang="fr-BE" dirty="0"/>
          </a:p>
        </p:txBody>
      </p:sp>
    </p:spTree>
    <p:extLst>
      <p:ext uri="{BB962C8B-B14F-4D97-AF65-F5344CB8AC3E}">
        <p14:creationId xmlns:p14="http://schemas.microsoft.com/office/powerpoint/2010/main" val="332653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9456" y="0"/>
            <a:ext cx="9649072" cy="1440160"/>
          </a:xfrm>
          <a:prstGeom prst="rect">
            <a:avLst/>
          </a:prstGeom>
        </p:spPr>
        <p:txBody>
          <a:bodyPr anchor="b" anchorCtr="0"/>
          <a:lstStyle>
            <a:lvl1pPr>
              <a:defRPr lang="fr-BE" b="1" dirty="0">
                <a:solidFill>
                  <a:schemeClr val="accent1"/>
                </a:solidFill>
              </a:defRPr>
            </a:lvl1pPr>
          </a:lstStyle>
          <a:p>
            <a:pPr lvl="0"/>
            <a:r>
              <a:rPr lang="en-US" dirty="0"/>
              <a:t>EDIT TITLE</a:t>
            </a:r>
            <a:endParaRPr lang="fr-BE" dirty="0"/>
          </a:p>
        </p:txBody>
      </p:sp>
      <p:sp>
        <p:nvSpPr>
          <p:cNvPr id="5" name="Text Placeholder 4"/>
          <p:cNvSpPr>
            <a:spLocks noGrp="1"/>
          </p:cNvSpPr>
          <p:nvPr>
            <p:ph type="body" sz="quarter" idx="11"/>
          </p:nvPr>
        </p:nvSpPr>
        <p:spPr>
          <a:xfrm>
            <a:off x="1199456" y="1556792"/>
            <a:ext cx="9649072" cy="4751937"/>
          </a:xfrm>
          <a:prstGeom prst="rect">
            <a:avLst/>
          </a:prstGeom>
        </p:spPr>
        <p:txBody>
          <a:bodyPr/>
          <a:lstStyle>
            <a:lvl1pPr marL="330209" indent="-330209">
              <a:spcBef>
                <a:spcPts val="600"/>
              </a:spcBef>
              <a:buClr>
                <a:schemeClr val="accent3"/>
              </a:buClr>
              <a:buFont typeface="Arial" panose="020B0604020202020204" pitchFamily="34" charset="0"/>
              <a:buChar char="•"/>
              <a:defRPr sz="3446">
                <a:solidFill>
                  <a:schemeClr val="accent1"/>
                </a:solidFill>
              </a:defRPr>
            </a:lvl1pPr>
            <a:lvl2pPr marL="885115" indent="-322393">
              <a:buClr>
                <a:schemeClr val="accent3"/>
              </a:buClr>
              <a:buSzPct val="150000"/>
              <a:buFont typeface="Calibri" panose="020F0502020204030204" pitchFamily="34" charset="0"/>
              <a:buChar char="-"/>
              <a:defRPr sz="2462">
                <a:solidFill>
                  <a:schemeClr val="accent1"/>
                </a:solidFill>
              </a:defRPr>
            </a:lvl2pPr>
            <a:lvl3pPr marL="1406804" indent="-281361">
              <a:buClr>
                <a:schemeClr val="accent3"/>
              </a:buClr>
              <a:buSzPct val="150000"/>
              <a:buFont typeface="Calibri" panose="020F0502020204030204" pitchFamily="34" charset="0"/>
              <a:buChar char="-"/>
              <a:defRPr sz="2462">
                <a:solidFill>
                  <a:schemeClr val="accent1"/>
                </a:solidFill>
              </a:defRPr>
            </a:lvl3pPr>
            <a:lvl4pPr marL="1969526" indent="-281361">
              <a:buClr>
                <a:schemeClr val="accent3"/>
              </a:buClr>
              <a:buSzPct val="150000"/>
              <a:buFont typeface="Calibri" panose="020F0502020204030204" pitchFamily="34" charset="0"/>
              <a:buChar char="-"/>
              <a:defRPr sz="2462">
                <a:solidFill>
                  <a:schemeClr val="accent1"/>
                </a:solidFill>
              </a:defRPr>
            </a:lvl4pPr>
            <a:lvl5pPr marL="2532248" indent="-281361">
              <a:buClr>
                <a:schemeClr val="accent3"/>
              </a:buClr>
              <a:buSzPct val="150000"/>
              <a:buFont typeface="Calibri" panose="020F0502020204030204" pitchFamily="34" charset="0"/>
              <a:buChar char="-"/>
              <a:defRPr sz="246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pPr/>
              <a:t>‹#›</a:t>
            </a:fld>
            <a:endParaRPr lang="fr-BE"/>
          </a:p>
        </p:txBody>
      </p:sp>
    </p:spTree>
    <p:extLst>
      <p:ext uri="{BB962C8B-B14F-4D97-AF65-F5344CB8AC3E}">
        <p14:creationId xmlns:p14="http://schemas.microsoft.com/office/powerpoint/2010/main" val="327365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lue Content w/ Chapter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t>‹#›</a:t>
            </a:fld>
            <a:endParaRPr lang="fr-BE"/>
          </a:p>
        </p:txBody>
      </p:sp>
      <p:sp>
        <p:nvSpPr>
          <p:cNvPr id="4" name="Title 1">
            <a:extLst>
              <a:ext uri="{FF2B5EF4-FFF2-40B4-BE49-F238E27FC236}">
                <a16:creationId xmlns:a16="http://schemas.microsoft.com/office/drawing/2014/main" id="{FFB3E22D-A241-4EC7-90FE-AFE50380EF80}"/>
              </a:ext>
            </a:extLst>
          </p:cNvPr>
          <p:cNvSpPr>
            <a:spLocks noGrp="1"/>
          </p:cNvSpPr>
          <p:nvPr>
            <p:ph type="title" hasCustomPrompt="1"/>
          </p:nvPr>
        </p:nvSpPr>
        <p:spPr>
          <a:xfrm>
            <a:off x="550863" y="476672"/>
            <a:ext cx="10297665" cy="936104"/>
          </a:xfrm>
          <a:prstGeom prst="rect">
            <a:avLst/>
          </a:prstGeom>
        </p:spPr>
        <p:txBody>
          <a:bodyPr wrap="none" tIns="0" bIns="0" anchor="t" anchorCtr="0">
            <a:noAutofit/>
          </a:bodyPr>
          <a:lstStyle>
            <a:lvl1pPr>
              <a:defRPr lang="fr-BE" sz="5400" b="0" dirty="0">
                <a:solidFill>
                  <a:schemeClr val="accent3"/>
                </a:solidFill>
              </a:defRPr>
            </a:lvl1pPr>
          </a:lstStyle>
          <a:p>
            <a:pPr lvl="0"/>
            <a:r>
              <a:rPr lang="en-US" dirty="0"/>
              <a:t>EDIT TITLE</a:t>
            </a:r>
            <a:endParaRPr lang="fr-BE" dirty="0"/>
          </a:p>
        </p:txBody>
      </p:sp>
      <p:sp>
        <p:nvSpPr>
          <p:cNvPr id="10" name="Text Placeholder 9">
            <a:extLst>
              <a:ext uri="{FF2B5EF4-FFF2-40B4-BE49-F238E27FC236}">
                <a16:creationId xmlns:a16="http://schemas.microsoft.com/office/drawing/2014/main" id="{3116AF9A-0BBF-4DDD-8483-F3269D1A8563}"/>
              </a:ext>
            </a:extLst>
          </p:cNvPr>
          <p:cNvSpPr>
            <a:spLocks noGrp="1"/>
          </p:cNvSpPr>
          <p:nvPr>
            <p:ph type="body" sz="quarter" idx="11" hasCustomPrompt="1"/>
          </p:nvPr>
        </p:nvSpPr>
        <p:spPr>
          <a:xfrm>
            <a:off x="550864" y="233264"/>
            <a:ext cx="10298112" cy="315416"/>
          </a:xfrm>
          <a:prstGeom prst="rect">
            <a:avLst/>
          </a:prstGeom>
        </p:spPr>
        <p:txBody>
          <a:bodyPr lIns="126000" tIns="0" bIns="0" anchor="ctr" anchorCtr="0"/>
          <a:lstStyle>
            <a:lvl1pPr>
              <a:defRPr sz="2800" b="0">
                <a:solidFill>
                  <a:schemeClr val="bg1"/>
                </a:solidFill>
              </a:defRPr>
            </a:lvl1pPr>
          </a:lstStyle>
          <a:p>
            <a:pPr lvl="0"/>
            <a:r>
              <a:rPr lang="en-US" dirty="0"/>
              <a:t>EDIT OPTIONAL CHAPTER TITLE</a:t>
            </a:r>
          </a:p>
        </p:txBody>
      </p:sp>
      <p:sp>
        <p:nvSpPr>
          <p:cNvPr id="5" name="Text Placeholder 4">
            <a:extLst>
              <a:ext uri="{FF2B5EF4-FFF2-40B4-BE49-F238E27FC236}">
                <a16:creationId xmlns:a16="http://schemas.microsoft.com/office/drawing/2014/main" id="{98250F86-07AD-4542-B74D-59C9ECADAC2E}"/>
              </a:ext>
            </a:extLst>
          </p:cNvPr>
          <p:cNvSpPr>
            <a:spLocks noGrp="1"/>
          </p:cNvSpPr>
          <p:nvPr>
            <p:ph type="body" sz="quarter" idx="12"/>
          </p:nvPr>
        </p:nvSpPr>
        <p:spPr>
          <a:xfrm>
            <a:off x="550863" y="1556792"/>
            <a:ext cx="11641137" cy="4751937"/>
          </a:xfrm>
          <a:prstGeom prst="rect">
            <a:avLst/>
          </a:prstGeom>
        </p:spPr>
        <p:txBody>
          <a:bodyPr/>
          <a:lstStyle>
            <a:lvl1pPr marL="330209" indent="-330209">
              <a:spcBef>
                <a:spcPts val="600"/>
              </a:spcBef>
              <a:buClr>
                <a:schemeClr val="accent3"/>
              </a:buClr>
              <a:buFont typeface="Arial" panose="020B0604020202020204" pitchFamily="34" charset="0"/>
              <a:buChar char="•"/>
              <a:defRPr sz="3446">
                <a:solidFill>
                  <a:schemeClr val="accent1"/>
                </a:solidFill>
              </a:defRPr>
            </a:lvl1pPr>
            <a:lvl2pPr marL="885115" indent="-322393">
              <a:buClr>
                <a:schemeClr val="accent3"/>
              </a:buClr>
              <a:buSzPct val="150000"/>
              <a:buFont typeface="Calibri" panose="020F0502020204030204" pitchFamily="34" charset="0"/>
              <a:buChar char="-"/>
              <a:defRPr sz="2462">
                <a:solidFill>
                  <a:schemeClr val="accent1"/>
                </a:solidFill>
              </a:defRPr>
            </a:lvl2pPr>
            <a:lvl3pPr marL="1406804" indent="-281361">
              <a:buClr>
                <a:schemeClr val="accent3"/>
              </a:buClr>
              <a:buSzPct val="150000"/>
              <a:buFont typeface="Calibri" panose="020F0502020204030204" pitchFamily="34" charset="0"/>
              <a:buChar char="-"/>
              <a:defRPr sz="2462">
                <a:solidFill>
                  <a:schemeClr val="accent1"/>
                </a:solidFill>
              </a:defRPr>
            </a:lvl3pPr>
            <a:lvl4pPr marL="1969526" indent="-281361">
              <a:buClr>
                <a:schemeClr val="accent3"/>
              </a:buClr>
              <a:buSzPct val="150000"/>
              <a:buFont typeface="Calibri" panose="020F0502020204030204" pitchFamily="34" charset="0"/>
              <a:buChar char="-"/>
              <a:defRPr sz="2462">
                <a:solidFill>
                  <a:schemeClr val="accent1"/>
                </a:solidFill>
              </a:defRPr>
            </a:lvl4pPr>
            <a:lvl5pPr marL="2532248" indent="-281361">
              <a:buClr>
                <a:schemeClr val="accent3"/>
              </a:buClr>
              <a:buSzPct val="150000"/>
              <a:buFont typeface="Calibri" panose="020F0502020204030204" pitchFamily="34" charset="0"/>
              <a:buChar char="-"/>
              <a:defRPr sz="246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Tree>
    <p:extLst>
      <p:ext uri="{BB962C8B-B14F-4D97-AF65-F5344CB8AC3E}">
        <p14:creationId xmlns:p14="http://schemas.microsoft.com/office/powerpoint/2010/main" val="1697849297"/>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Blue -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0"/>
            <a:ext cx="11641137" cy="1440160"/>
          </a:xfrm>
          <a:prstGeom prst="rect">
            <a:avLst/>
          </a:prstGeom>
        </p:spPr>
        <p:txBody>
          <a:bodyPr anchor="ctr" anchorCtr="0"/>
          <a:lstStyle>
            <a:lvl1pPr>
              <a:defRPr lang="fr-BE" sz="5400" b="0" dirty="0">
                <a:solidFill>
                  <a:schemeClr val="accent3"/>
                </a:solidFill>
              </a:defRPr>
            </a:lvl1pPr>
          </a:lstStyle>
          <a:p>
            <a:pPr lvl="0"/>
            <a:r>
              <a:rPr lang="en-US" dirty="0"/>
              <a:t>EDIT TITLE</a:t>
            </a:r>
            <a:endParaRPr lang="fr-BE" dirty="0"/>
          </a:p>
        </p:txBody>
      </p:sp>
      <p:sp>
        <p:nvSpPr>
          <p:cNvPr id="5" name="Text Placeholder 4"/>
          <p:cNvSpPr>
            <a:spLocks noGrp="1"/>
          </p:cNvSpPr>
          <p:nvPr>
            <p:ph type="body" sz="quarter" idx="11"/>
          </p:nvPr>
        </p:nvSpPr>
        <p:spPr>
          <a:xfrm>
            <a:off x="550863" y="1556792"/>
            <a:ext cx="11641137" cy="4751937"/>
          </a:xfrm>
          <a:prstGeom prst="rect">
            <a:avLst/>
          </a:prstGeom>
        </p:spPr>
        <p:txBody>
          <a:bodyPr/>
          <a:lstStyle>
            <a:lvl1pPr marL="330209" indent="-330209">
              <a:spcBef>
                <a:spcPts val="600"/>
              </a:spcBef>
              <a:buClr>
                <a:schemeClr val="accent3"/>
              </a:buClr>
              <a:buFont typeface="Arial" panose="020B0604020202020204" pitchFamily="34" charset="0"/>
              <a:buChar char="•"/>
              <a:defRPr sz="3446">
                <a:solidFill>
                  <a:schemeClr val="accent1"/>
                </a:solidFill>
              </a:defRPr>
            </a:lvl1pPr>
            <a:lvl2pPr marL="885115" indent="-322393">
              <a:buClr>
                <a:schemeClr val="accent3"/>
              </a:buClr>
              <a:buSzPct val="150000"/>
              <a:buFont typeface="Calibri" panose="020F0502020204030204" pitchFamily="34" charset="0"/>
              <a:buChar char="-"/>
              <a:defRPr sz="2462">
                <a:solidFill>
                  <a:schemeClr val="accent1"/>
                </a:solidFill>
              </a:defRPr>
            </a:lvl2pPr>
            <a:lvl3pPr marL="1406804" indent="-281361">
              <a:buClr>
                <a:schemeClr val="accent3"/>
              </a:buClr>
              <a:buSzPct val="150000"/>
              <a:buFont typeface="Calibri" panose="020F0502020204030204" pitchFamily="34" charset="0"/>
              <a:buChar char="-"/>
              <a:defRPr sz="2462">
                <a:solidFill>
                  <a:schemeClr val="accent1"/>
                </a:solidFill>
              </a:defRPr>
            </a:lvl3pPr>
            <a:lvl4pPr marL="1969526" indent="-281361">
              <a:buClr>
                <a:schemeClr val="accent3"/>
              </a:buClr>
              <a:buSzPct val="150000"/>
              <a:buFont typeface="Calibri" panose="020F0502020204030204" pitchFamily="34" charset="0"/>
              <a:buChar char="-"/>
              <a:defRPr sz="2462">
                <a:solidFill>
                  <a:schemeClr val="accent1"/>
                </a:solidFill>
              </a:defRPr>
            </a:lvl4pPr>
            <a:lvl5pPr marL="2532248" indent="-281361">
              <a:buClr>
                <a:schemeClr val="accent3"/>
              </a:buClr>
              <a:buSzPct val="150000"/>
              <a:buFont typeface="Calibri" panose="020F0502020204030204" pitchFamily="34" charset="0"/>
              <a:buChar char="-"/>
              <a:defRPr sz="246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3" name="Slide Number Placeholder 2"/>
          <p:cNvSpPr>
            <a:spLocks noGrp="1"/>
          </p:cNvSpPr>
          <p:nvPr>
            <p:ph type="sldNum" sz="quarter" idx="10"/>
          </p:nvPr>
        </p:nvSpPr>
        <p:spPr>
          <a:xfrm>
            <a:off x="0" y="6597352"/>
            <a:ext cx="623392" cy="260648"/>
          </a:xfrm>
          <a:prstGeom prst="rect">
            <a:avLst/>
          </a:prstGeom>
        </p:spPr>
        <p:txBody>
          <a:bodyPr/>
          <a:lstStyle/>
          <a:p>
            <a:fld id="{1ED689DE-93AF-412C-BCCB-04934BF551E6}" type="slidenum">
              <a:rPr lang="fr-BE" smtClean="0"/>
              <a:pPr/>
              <a:t>‹#›</a:t>
            </a:fld>
            <a:endParaRPr lang="fr-BE"/>
          </a:p>
        </p:txBody>
      </p:sp>
    </p:spTree>
    <p:extLst>
      <p:ext uri="{BB962C8B-B14F-4D97-AF65-F5344CB8AC3E}">
        <p14:creationId xmlns:p14="http://schemas.microsoft.com/office/powerpoint/2010/main" val="3104772892"/>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Light Blue - Marker Slide">
    <p:spTree>
      <p:nvGrpSpPr>
        <p:cNvPr id="1" name=""/>
        <p:cNvGrpSpPr/>
        <p:nvPr/>
      </p:nvGrpSpPr>
      <p:grpSpPr>
        <a:xfrm>
          <a:off x="0" y="0"/>
          <a:ext cx="0" cy="0"/>
          <a:chOff x="0" y="0"/>
          <a:chExt cx="0" cy="0"/>
        </a:xfrm>
      </p:grpSpPr>
      <p:sp>
        <p:nvSpPr>
          <p:cNvPr id="7" name="Rectangle 6"/>
          <p:cNvSpPr/>
          <p:nvPr userDrawn="1"/>
        </p:nvSpPr>
        <p:spPr>
          <a:xfrm>
            <a:off x="0" y="-2738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dirty="0"/>
          </a:p>
        </p:txBody>
      </p:sp>
      <p:sp>
        <p:nvSpPr>
          <p:cNvPr id="2" name="Title 1"/>
          <p:cNvSpPr>
            <a:spLocks noGrp="1"/>
          </p:cNvSpPr>
          <p:nvPr>
            <p:ph type="ctrTitle" hasCustomPrompt="1"/>
          </p:nvPr>
        </p:nvSpPr>
        <p:spPr>
          <a:xfrm>
            <a:off x="1199456" y="1412776"/>
            <a:ext cx="9793088" cy="1470025"/>
          </a:xfrm>
          <a:prstGeom prst="rect">
            <a:avLst/>
          </a:prstGeom>
        </p:spPr>
        <p:txBody>
          <a:bodyPr lIns="0" anchor="b">
            <a:normAutofit/>
          </a:bodyPr>
          <a:lstStyle>
            <a:lvl1pPr algn="ctr">
              <a:defRPr sz="4800">
                <a:solidFill>
                  <a:schemeClr val="accent3"/>
                </a:solidFill>
              </a:defRPr>
            </a:lvl1pPr>
          </a:lstStyle>
          <a:p>
            <a:r>
              <a:rPr lang="en-US" dirty="0"/>
              <a:t>EDIT TITLE</a:t>
            </a:r>
            <a:endParaRPr lang="fr-BE" dirty="0"/>
          </a:p>
        </p:txBody>
      </p:sp>
      <p:sp>
        <p:nvSpPr>
          <p:cNvPr id="3" name="Subtitle 2"/>
          <p:cNvSpPr>
            <a:spLocks noGrp="1"/>
          </p:cNvSpPr>
          <p:nvPr>
            <p:ph type="subTitle" idx="1" hasCustomPrompt="1"/>
          </p:nvPr>
        </p:nvSpPr>
        <p:spPr>
          <a:xfrm>
            <a:off x="1199456" y="2895079"/>
            <a:ext cx="9793088" cy="1470025"/>
          </a:xfrm>
          <a:prstGeom prst="rect">
            <a:avLst/>
          </a:prstGeom>
        </p:spPr>
        <p:txBody>
          <a:bodyPr wrap="square" lIns="0" tIns="0" rIns="0" bIns="0" anchor="t" anchorCtr="0">
            <a:noAutofit/>
          </a:bodyPr>
          <a:lstStyle>
            <a:lvl1pPr marL="0" indent="0" algn="ctr">
              <a:buNone/>
              <a:defRPr sz="9600" b="0">
                <a:solidFill>
                  <a:schemeClr val="bg1"/>
                </a:solidFill>
                <a:latin typeface="Myriad Pro" pitchFamily="34" charset="0"/>
              </a:defRPr>
            </a:lvl1pPr>
            <a:lvl2pPr marL="562722" indent="0" algn="ctr">
              <a:buNone/>
              <a:defRPr>
                <a:solidFill>
                  <a:schemeClr val="tx1">
                    <a:tint val="75000"/>
                  </a:schemeClr>
                </a:solidFill>
              </a:defRPr>
            </a:lvl2pPr>
            <a:lvl3pPr marL="1125444" indent="0" algn="ctr">
              <a:buNone/>
              <a:defRPr>
                <a:solidFill>
                  <a:schemeClr val="tx1">
                    <a:tint val="75000"/>
                  </a:schemeClr>
                </a:solidFill>
              </a:defRPr>
            </a:lvl3pPr>
            <a:lvl4pPr marL="1688165" indent="0" algn="ctr">
              <a:buNone/>
              <a:defRPr>
                <a:solidFill>
                  <a:schemeClr val="tx1">
                    <a:tint val="75000"/>
                  </a:schemeClr>
                </a:solidFill>
              </a:defRPr>
            </a:lvl4pPr>
            <a:lvl5pPr marL="2250887" indent="0" algn="ctr">
              <a:buNone/>
              <a:defRPr>
                <a:solidFill>
                  <a:schemeClr val="tx1">
                    <a:tint val="75000"/>
                  </a:schemeClr>
                </a:solidFill>
              </a:defRPr>
            </a:lvl5pPr>
            <a:lvl6pPr marL="2813609" indent="0" algn="ctr">
              <a:buNone/>
              <a:defRPr>
                <a:solidFill>
                  <a:schemeClr val="tx1">
                    <a:tint val="75000"/>
                  </a:schemeClr>
                </a:solidFill>
              </a:defRPr>
            </a:lvl6pPr>
            <a:lvl7pPr marL="3376331"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r>
              <a:rPr lang="en-US" dirty="0"/>
              <a:t>EDIT SUBTITLE</a:t>
            </a:r>
            <a:endParaRPr lang="fr-BE" dirty="0"/>
          </a:p>
        </p:txBody>
      </p:sp>
    </p:spTree>
    <p:extLst>
      <p:ext uri="{BB962C8B-B14F-4D97-AF65-F5344CB8AC3E}">
        <p14:creationId xmlns:p14="http://schemas.microsoft.com/office/powerpoint/2010/main" val="197210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979414-F121-41AA-88EC-825C8B15B423}"/>
              </a:ext>
            </a:extLst>
          </p:cNvPr>
          <p:cNvSpPr/>
          <p:nvPr userDrawn="1"/>
        </p:nvSpPr>
        <p:spPr>
          <a:xfrm>
            <a:off x="12205" y="16140"/>
            <a:ext cx="12167592" cy="1440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Oval 4"/>
          <p:cNvSpPr/>
          <p:nvPr/>
        </p:nvSpPr>
        <p:spPr>
          <a:xfrm>
            <a:off x="11258840" y="6357777"/>
            <a:ext cx="642434" cy="4818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a:p>
        </p:txBody>
      </p:sp>
      <p:sp>
        <p:nvSpPr>
          <p:cNvPr id="7" name="Slide Number Placeholder 6"/>
          <p:cNvSpPr>
            <a:spLocks noGrp="1"/>
          </p:cNvSpPr>
          <p:nvPr>
            <p:ph type="sldNum" sz="quarter" idx="4"/>
          </p:nvPr>
        </p:nvSpPr>
        <p:spPr>
          <a:xfrm>
            <a:off x="-16618" y="6525348"/>
            <a:ext cx="2844800" cy="365125"/>
          </a:xfrm>
          <a:prstGeom prst="rect">
            <a:avLst/>
          </a:prstGeom>
        </p:spPr>
        <p:txBody>
          <a:bodyPr vert="horz" lIns="91440" tIns="45720" rIns="91440" bIns="45720" rtlCol="0" anchor="ctr"/>
          <a:lstStyle>
            <a:lvl1pPr algn="l">
              <a:defRPr sz="1477">
                <a:solidFill>
                  <a:schemeClr val="tx1">
                    <a:tint val="75000"/>
                  </a:schemeClr>
                </a:solidFill>
              </a:defRPr>
            </a:lvl1pPr>
          </a:lstStyle>
          <a:p>
            <a:fld id="{A52CB0AF-E388-41FB-A1A1-CACD34201150}" type="slidenum">
              <a:rPr lang="fr-BE" smtClean="0"/>
              <a:pPr/>
              <a:t>‹#›</a:t>
            </a:fld>
            <a:endParaRPr lang="fr-BE"/>
          </a:p>
        </p:txBody>
      </p:sp>
    </p:spTree>
    <p:extLst>
      <p:ext uri="{BB962C8B-B14F-4D97-AF65-F5344CB8AC3E}">
        <p14:creationId xmlns:p14="http://schemas.microsoft.com/office/powerpoint/2010/main" val="394477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1125444" rtl="0" eaLnBrk="1" latinLnBrk="0" hangingPunct="1">
        <a:spcBef>
          <a:spcPct val="0"/>
        </a:spcBef>
        <a:buNone/>
        <a:defRPr sz="6000" b="0" kern="1200">
          <a:solidFill>
            <a:schemeClr val="bg1"/>
          </a:solidFill>
          <a:latin typeface="+mn-lt"/>
          <a:ea typeface="+mj-ea"/>
          <a:cs typeface="+mj-cs"/>
        </a:defRPr>
      </a:lvl1pPr>
    </p:titleStyle>
    <p:bodyStyle>
      <a:lvl1pPr marL="0" indent="0" algn="l" defTabSz="1125444" rtl="0" eaLnBrk="1" latinLnBrk="0" hangingPunct="1">
        <a:spcBef>
          <a:spcPct val="20000"/>
        </a:spcBef>
        <a:buClr>
          <a:srgbClr val="E57725"/>
        </a:buClr>
        <a:buFont typeface="Arial" panose="020B0604020202020204" pitchFamily="34" charset="0"/>
        <a:buNone/>
        <a:defRPr sz="3939" kern="1200">
          <a:solidFill>
            <a:schemeClr val="tx1"/>
          </a:solidFill>
          <a:latin typeface="+mn-lt"/>
          <a:ea typeface="+mn-ea"/>
          <a:cs typeface="+mn-cs"/>
        </a:defRPr>
      </a:lvl1pPr>
      <a:lvl2pPr marL="914423" indent="-351701" algn="l" defTabSz="1125444" rtl="0" eaLnBrk="1" latinLnBrk="0" hangingPunct="1">
        <a:spcBef>
          <a:spcPct val="20000"/>
        </a:spcBef>
        <a:buFont typeface="Arial" panose="020B0604020202020204" pitchFamily="34" charset="0"/>
        <a:buChar char="–"/>
        <a:defRPr sz="3446" kern="1200">
          <a:solidFill>
            <a:schemeClr val="tx1"/>
          </a:solidFill>
          <a:latin typeface="+mn-lt"/>
          <a:ea typeface="+mn-ea"/>
          <a:cs typeface="+mn-cs"/>
        </a:defRPr>
      </a:lvl2pPr>
      <a:lvl3pPr marL="1406804" indent="-281361" algn="l" defTabSz="1125444"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3pPr>
      <a:lvl4pPr marL="1969526"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4pPr>
      <a:lvl5pPr marL="2532248"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5pPr>
      <a:lvl6pPr marL="3094970"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9pPr>
    </p:bodyStyle>
    <p:otherStyle>
      <a:defPPr>
        <a:defRPr lang="fr-FR"/>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979414-F121-41AA-88EC-825C8B15B423}"/>
              </a:ext>
            </a:extLst>
          </p:cNvPr>
          <p:cNvSpPr/>
          <p:nvPr userDrawn="1"/>
        </p:nvSpPr>
        <p:spPr>
          <a:xfrm>
            <a:off x="12205" y="16140"/>
            <a:ext cx="12167592" cy="14401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Oval 4"/>
          <p:cNvSpPr/>
          <p:nvPr/>
        </p:nvSpPr>
        <p:spPr>
          <a:xfrm>
            <a:off x="11258840" y="6357777"/>
            <a:ext cx="642434" cy="4818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a:p>
        </p:txBody>
      </p:sp>
      <p:sp>
        <p:nvSpPr>
          <p:cNvPr id="7" name="Slide Number Placeholder 6"/>
          <p:cNvSpPr>
            <a:spLocks noGrp="1"/>
          </p:cNvSpPr>
          <p:nvPr>
            <p:ph type="sldNum" sz="quarter" idx="4"/>
          </p:nvPr>
        </p:nvSpPr>
        <p:spPr>
          <a:xfrm>
            <a:off x="-16618" y="6525348"/>
            <a:ext cx="2844800" cy="365125"/>
          </a:xfrm>
          <a:prstGeom prst="rect">
            <a:avLst/>
          </a:prstGeom>
        </p:spPr>
        <p:txBody>
          <a:bodyPr vert="horz" lIns="91440" tIns="45720" rIns="91440" bIns="45720" rtlCol="0" anchor="ctr"/>
          <a:lstStyle>
            <a:lvl1pPr algn="l">
              <a:defRPr sz="1477">
                <a:solidFill>
                  <a:schemeClr val="tx1">
                    <a:tint val="75000"/>
                  </a:schemeClr>
                </a:solidFill>
              </a:defRPr>
            </a:lvl1pPr>
          </a:lstStyle>
          <a:p>
            <a:fld id="{A52CB0AF-E388-41FB-A1A1-CACD34201150}" type="slidenum">
              <a:rPr lang="fr-BE" smtClean="0"/>
              <a:pPr/>
              <a:t>‹#›</a:t>
            </a:fld>
            <a:endParaRPr lang="fr-BE"/>
          </a:p>
        </p:txBody>
      </p:sp>
    </p:spTree>
    <p:extLst>
      <p:ext uri="{BB962C8B-B14F-4D97-AF65-F5344CB8AC3E}">
        <p14:creationId xmlns:p14="http://schemas.microsoft.com/office/powerpoint/2010/main" val="27006588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125444" rtl="0" eaLnBrk="1" latinLnBrk="0" hangingPunct="1">
        <a:spcBef>
          <a:spcPct val="0"/>
        </a:spcBef>
        <a:buNone/>
        <a:defRPr sz="6000" b="0" kern="1200">
          <a:solidFill>
            <a:schemeClr val="bg1"/>
          </a:solidFill>
          <a:latin typeface="+mn-lt"/>
          <a:ea typeface="+mj-ea"/>
          <a:cs typeface="+mj-cs"/>
        </a:defRPr>
      </a:lvl1pPr>
    </p:titleStyle>
    <p:bodyStyle>
      <a:lvl1pPr marL="0" indent="0" algn="l" defTabSz="1125444" rtl="0" eaLnBrk="1" latinLnBrk="0" hangingPunct="1">
        <a:spcBef>
          <a:spcPct val="20000"/>
        </a:spcBef>
        <a:buClr>
          <a:srgbClr val="E57725"/>
        </a:buClr>
        <a:buFont typeface="Arial" panose="020B0604020202020204" pitchFamily="34" charset="0"/>
        <a:buNone/>
        <a:defRPr sz="3939" kern="1200">
          <a:solidFill>
            <a:schemeClr val="tx1"/>
          </a:solidFill>
          <a:latin typeface="+mn-lt"/>
          <a:ea typeface="+mn-ea"/>
          <a:cs typeface="+mn-cs"/>
        </a:defRPr>
      </a:lvl1pPr>
      <a:lvl2pPr marL="914423" indent="-351701" algn="l" defTabSz="1125444" rtl="0" eaLnBrk="1" latinLnBrk="0" hangingPunct="1">
        <a:spcBef>
          <a:spcPct val="20000"/>
        </a:spcBef>
        <a:buFont typeface="Arial" panose="020B0604020202020204" pitchFamily="34" charset="0"/>
        <a:buChar char="–"/>
        <a:defRPr sz="3446" kern="1200">
          <a:solidFill>
            <a:schemeClr val="tx1"/>
          </a:solidFill>
          <a:latin typeface="+mn-lt"/>
          <a:ea typeface="+mn-ea"/>
          <a:cs typeface="+mn-cs"/>
        </a:defRPr>
      </a:lvl2pPr>
      <a:lvl3pPr marL="1406804" indent="-281361" algn="l" defTabSz="1125444"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3pPr>
      <a:lvl4pPr marL="1969526"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4pPr>
      <a:lvl5pPr marL="2532248"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5pPr>
      <a:lvl6pPr marL="3094970"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9pPr>
    </p:bodyStyle>
    <p:otherStyle>
      <a:defPPr>
        <a:defRPr lang="fr-FR"/>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979414-F121-41AA-88EC-825C8B15B423}"/>
              </a:ext>
            </a:extLst>
          </p:cNvPr>
          <p:cNvSpPr/>
          <p:nvPr userDrawn="1"/>
        </p:nvSpPr>
        <p:spPr>
          <a:xfrm>
            <a:off x="12205" y="16140"/>
            <a:ext cx="12167592" cy="1440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Oval 4"/>
          <p:cNvSpPr/>
          <p:nvPr/>
        </p:nvSpPr>
        <p:spPr>
          <a:xfrm>
            <a:off x="11258840" y="6357777"/>
            <a:ext cx="642434" cy="4818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a:p>
        </p:txBody>
      </p:sp>
      <p:sp>
        <p:nvSpPr>
          <p:cNvPr id="7" name="Slide Number Placeholder 6"/>
          <p:cNvSpPr>
            <a:spLocks noGrp="1"/>
          </p:cNvSpPr>
          <p:nvPr>
            <p:ph type="sldNum" sz="quarter" idx="4"/>
          </p:nvPr>
        </p:nvSpPr>
        <p:spPr>
          <a:xfrm>
            <a:off x="12204" y="6520259"/>
            <a:ext cx="2815977" cy="337741"/>
          </a:xfrm>
          <a:prstGeom prst="rect">
            <a:avLst/>
          </a:prstGeom>
        </p:spPr>
        <p:txBody>
          <a:bodyPr vert="horz" lIns="91440" tIns="45720" rIns="91440" bIns="45720" rtlCol="0" anchor="ctr"/>
          <a:lstStyle>
            <a:lvl1pPr algn="l">
              <a:defRPr sz="1477">
                <a:solidFill>
                  <a:schemeClr val="tx1">
                    <a:tint val="75000"/>
                  </a:schemeClr>
                </a:solidFill>
              </a:defRPr>
            </a:lvl1pPr>
          </a:lstStyle>
          <a:p>
            <a:fld id="{A52CB0AF-E388-41FB-A1A1-CACD34201150}" type="slidenum">
              <a:rPr lang="fr-BE" smtClean="0"/>
              <a:pPr/>
              <a:t>‹#›</a:t>
            </a:fld>
            <a:endParaRPr lang="fr-BE"/>
          </a:p>
        </p:txBody>
      </p:sp>
      <p:pic>
        <p:nvPicPr>
          <p:cNvPr id="6" name="Picture 5">
            <a:extLst>
              <a:ext uri="{FF2B5EF4-FFF2-40B4-BE49-F238E27FC236}">
                <a16:creationId xmlns:a16="http://schemas.microsoft.com/office/drawing/2014/main" id="{5E670828-3619-47EB-B6F2-51B3FAB106A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32504" y="6376243"/>
            <a:ext cx="1463811" cy="365125"/>
          </a:xfrm>
          <a:prstGeom prst="rect">
            <a:avLst/>
          </a:prstGeom>
        </p:spPr>
      </p:pic>
    </p:spTree>
    <p:extLst>
      <p:ext uri="{BB962C8B-B14F-4D97-AF65-F5344CB8AC3E}">
        <p14:creationId xmlns:p14="http://schemas.microsoft.com/office/powerpoint/2010/main" val="35733401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125444" rtl="0" eaLnBrk="1" latinLnBrk="0" hangingPunct="1">
        <a:spcBef>
          <a:spcPct val="0"/>
        </a:spcBef>
        <a:buNone/>
        <a:defRPr sz="6000" b="0" kern="1200">
          <a:solidFill>
            <a:schemeClr val="bg1"/>
          </a:solidFill>
          <a:latin typeface="+mn-lt"/>
          <a:ea typeface="+mj-ea"/>
          <a:cs typeface="+mj-cs"/>
        </a:defRPr>
      </a:lvl1pPr>
    </p:titleStyle>
    <p:bodyStyle>
      <a:lvl1pPr marL="0" indent="0" algn="l" defTabSz="1125444" rtl="0" eaLnBrk="1" latinLnBrk="0" hangingPunct="1">
        <a:spcBef>
          <a:spcPct val="20000"/>
        </a:spcBef>
        <a:buClr>
          <a:srgbClr val="E57725"/>
        </a:buClr>
        <a:buFont typeface="Arial" panose="020B0604020202020204" pitchFamily="34" charset="0"/>
        <a:buNone/>
        <a:defRPr sz="3939" kern="1200">
          <a:solidFill>
            <a:schemeClr val="tx1"/>
          </a:solidFill>
          <a:latin typeface="+mn-lt"/>
          <a:ea typeface="+mn-ea"/>
          <a:cs typeface="+mn-cs"/>
        </a:defRPr>
      </a:lvl1pPr>
      <a:lvl2pPr marL="914423" indent="-351701" algn="l" defTabSz="1125444" rtl="0" eaLnBrk="1" latinLnBrk="0" hangingPunct="1">
        <a:spcBef>
          <a:spcPct val="20000"/>
        </a:spcBef>
        <a:buFont typeface="Arial" panose="020B0604020202020204" pitchFamily="34" charset="0"/>
        <a:buChar char="–"/>
        <a:defRPr sz="3446" kern="1200">
          <a:solidFill>
            <a:schemeClr val="tx1"/>
          </a:solidFill>
          <a:latin typeface="+mn-lt"/>
          <a:ea typeface="+mn-ea"/>
          <a:cs typeface="+mn-cs"/>
        </a:defRPr>
      </a:lvl2pPr>
      <a:lvl3pPr marL="1406804" indent="-281361" algn="l" defTabSz="1125444"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3pPr>
      <a:lvl4pPr marL="1969526"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4pPr>
      <a:lvl5pPr marL="2532248"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5pPr>
      <a:lvl6pPr marL="3094970"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9pPr>
    </p:bodyStyle>
    <p:otherStyle>
      <a:defPPr>
        <a:defRPr lang="fr-FR"/>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D2E664-2527-4C36-842C-149599A56250}"/>
              </a:ext>
            </a:extLst>
          </p:cNvPr>
          <p:cNvSpPr>
            <a:spLocks noGrp="1"/>
          </p:cNvSpPr>
          <p:nvPr>
            <p:ph type="title"/>
          </p:nvPr>
        </p:nvSpPr>
        <p:spPr>
          <a:xfrm>
            <a:off x="2063552" y="2535485"/>
            <a:ext cx="9649072" cy="1325563"/>
          </a:xfrm>
          <a:prstGeom prst="rect">
            <a:avLst/>
          </a:prstGeom>
        </p:spPr>
        <p:txBody>
          <a:bodyPr vert="horz" lIns="0" tIns="0" rIns="0" bIns="0" rtlCol="0" anchor="b" anchorCtr="0">
            <a:normAutofit/>
          </a:bodyPr>
          <a:lstStyle/>
          <a:p>
            <a:r>
              <a:rPr lang="en-US"/>
              <a:t>Click to edit Master title style</a:t>
            </a:r>
            <a:endParaRPr lang="fr-BE" dirty="0"/>
          </a:p>
        </p:txBody>
      </p:sp>
      <p:pic>
        <p:nvPicPr>
          <p:cNvPr id="9" name="Picture 8">
            <a:extLst>
              <a:ext uri="{FF2B5EF4-FFF2-40B4-BE49-F238E27FC236}">
                <a16:creationId xmlns:a16="http://schemas.microsoft.com/office/drawing/2014/main" id="{5390B8F0-D2CB-41C4-911F-403C07CD74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2" y="654350"/>
            <a:ext cx="4104456" cy="1023793"/>
          </a:xfrm>
          <a:prstGeom prst="rect">
            <a:avLst/>
          </a:prstGeom>
        </p:spPr>
      </p:pic>
      <p:cxnSp>
        <p:nvCxnSpPr>
          <p:cNvPr id="11" name="Straight Connector 10">
            <a:extLst>
              <a:ext uri="{FF2B5EF4-FFF2-40B4-BE49-F238E27FC236}">
                <a16:creationId xmlns:a16="http://schemas.microsoft.com/office/drawing/2014/main" id="{EBC8F33A-FCBA-4696-9760-F8A0793D3F22}"/>
              </a:ext>
            </a:extLst>
          </p:cNvPr>
          <p:cNvCxnSpPr>
            <a:cxnSpLocks/>
          </p:cNvCxnSpPr>
          <p:nvPr userDrawn="1"/>
        </p:nvCxnSpPr>
        <p:spPr>
          <a:xfrm>
            <a:off x="2063552" y="3898197"/>
            <a:ext cx="10128448"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200079"/>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6000" b="1" kern="1200">
          <a:solidFill>
            <a:srgbClr val="004B8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979414-F121-41AA-88EC-825C8B15B423}"/>
              </a:ext>
            </a:extLst>
          </p:cNvPr>
          <p:cNvSpPr/>
          <p:nvPr userDrawn="1"/>
        </p:nvSpPr>
        <p:spPr>
          <a:xfrm>
            <a:off x="12205" y="16140"/>
            <a:ext cx="12167592" cy="1440160"/>
          </a:xfrm>
          <a:prstGeom prst="rect">
            <a:avLst/>
          </a:prstGeom>
          <a:solidFill>
            <a:srgbClr val="004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Oval 4"/>
          <p:cNvSpPr/>
          <p:nvPr/>
        </p:nvSpPr>
        <p:spPr>
          <a:xfrm>
            <a:off x="11258840" y="6357777"/>
            <a:ext cx="642434" cy="4818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15"/>
          </a:p>
        </p:txBody>
      </p:sp>
      <p:sp>
        <p:nvSpPr>
          <p:cNvPr id="7" name="Slide Number Placeholder 6"/>
          <p:cNvSpPr>
            <a:spLocks noGrp="1"/>
          </p:cNvSpPr>
          <p:nvPr>
            <p:ph type="sldNum" sz="quarter" idx="4"/>
          </p:nvPr>
        </p:nvSpPr>
        <p:spPr>
          <a:xfrm>
            <a:off x="-16618" y="6525348"/>
            <a:ext cx="2844800" cy="365125"/>
          </a:xfrm>
          <a:prstGeom prst="rect">
            <a:avLst/>
          </a:prstGeom>
        </p:spPr>
        <p:txBody>
          <a:bodyPr vert="horz" lIns="91440" tIns="45720" rIns="91440" bIns="45720" rtlCol="0" anchor="ctr"/>
          <a:lstStyle>
            <a:lvl1pPr algn="l">
              <a:defRPr sz="1477">
                <a:solidFill>
                  <a:schemeClr val="tx1">
                    <a:tint val="75000"/>
                  </a:schemeClr>
                </a:solidFill>
              </a:defRPr>
            </a:lvl1pPr>
          </a:lstStyle>
          <a:p>
            <a:fld id="{A52CB0AF-E388-41FB-A1A1-CACD34201150}" type="slidenum">
              <a:rPr lang="fr-BE" smtClean="0"/>
              <a:pPr/>
              <a:t>‹#›</a:t>
            </a:fld>
            <a:endParaRPr lang="fr-BE"/>
          </a:p>
        </p:txBody>
      </p:sp>
    </p:spTree>
    <p:extLst>
      <p:ext uri="{BB962C8B-B14F-4D97-AF65-F5344CB8AC3E}">
        <p14:creationId xmlns:p14="http://schemas.microsoft.com/office/powerpoint/2010/main" val="26046980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1125444" rtl="0" eaLnBrk="1" latinLnBrk="0" hangingPunct="1">
        <a:spcBef>
          <a:spcPct val="0"/>
        </a:spcBef>
        <a:buNone/>
        <a:defRPr sz="6000" b="0" kern="1200">
          <a:solidFill>
            <a:schemeClr val="bg1"/>
          </a:solidFill>
          <a:latin typeface="+mn-lt"/>
          <a:ea typeface="+mj-ea"/>
          <a:cs typeface="+mj-cs"/>
        </a:defRPr>
      </a:lvl1pPr>
    </p:titleStyle>
    <p:bodyStyle>
      <a:lvl1pPr marL="0" indent="0" algn="l" defTabSz="1125444" rtl="0" eaLnBrk="1" latinLnBrk="0" hangingPunct="1">
        <a:spcBef>
          <a:spcPct val="20000"/>
        </a:spcBef>
        <a:buClr>
          <a:srgbClr val="E57725"/>
        </a:buClr>
        <a:buFont typeface="Arial" panose="020B0604020202020204" pitchFamily="34" charset="0"/>
        <a:buNone/>
        <a:defRPr sz="3939" kern="1200">
          <a:solidFill>
            <a:schemeClr val="tx1"/>
          </a:solidFill>
          <a:latin typeface="+mn-lt"/>
          <a:ea typeface="+mn-ea"/>
          <a:cs typeface="+mn-cs"/>
        </a:defRPr>
      </a:lvl1pPr>
      <a:lvl2pPr marL="914423" indent="-351701" algn="l" defTabSz="1125444" rtl="0" eaLnBrk="1" latinLnBrk="0" hangingPunct="1">
        <a:spcBef>
          <a:spcPct val="20000"/>
        </a:spcBef>
        <a:buFont typeface="Arial" panose="020B0604020202020204" pitchFamily="34" charset="0"/>
        <a:buChar char="–"/>
        <a:defRPr sz="3446" kern="1200">
          <a:solidFill>
            <a:schemeClr val="tx1"/>
          </a:solidFill>
          <a:latin typeface="+mn-lt"/>
          <a:ea typeface="+mn-ea"/>
          <a:cs typeface="+mn-cs"/>
        </a:defRPr>
      </a:lvl2pPr>
      <a:lvl3pPr marL="1406804" indent="-281361" algn="l" defTabSz="1125444"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3pPr>
      <a:lvl4pPr marL="1969526"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4pPr>
      <a:lvl5pPr marL="2532248"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5pPr>
      <a:lvl6pPr marL="3094970"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9pPr>
    </p:bodyStyle>
    <p:otherStyle>
      <a:defPPr>
        <a:defRPr lang="fr-FR"/>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2458797"/>
            <a:ext cx="9144000" cy="1402251"/>
          </a:xfrm>
        </p:spPr>
        <p:txBody>
          <a:bodyPr>
            <a:normAutofit/>
          </a:bodyPr>
          <a:lstStyle/>
          <a:p>
            <a:r>
              <a:rPr lang="fr-BE" dirty="0"/>
              <a:t>SDT 270 </a:t>
            </a:r>
            <a:r>
              <a:rPr lang="fr-BE" dirty="0" err="1"/>
              <a:t>TankTest</a:t>
            </a:r>
            <a:endParaRPr lang="fr-BE" dirty="0"/>
          </a:p>
        </p:txBody>
      </p:sp>
      <p:sp>
        <p:nvSpPr>
          <p:cNvPr id="3" name="Subtitle 2"/>
          <p:cNvSpPr>
            <a:spLocks noGrp="1"/>
          </p:cNvSpPr>
          <p:nvPr>
            <p:ph type="subTitle" idx="1"/>
          </p:nvPr>
        </p:nvSpPr>
        <p:spPr/>
        <p:txBody>
          <a:bodyPr/>
          <a:lstStyle/>
          <a:p>
            <a:r>
              <a:rPr lang="fr-BE" b="1" dirty="0"/>
              <a:t> </a:t>
            </a:r>
          </a:p>
        </p:txBody>
      </p:sp>
    </p:spTree>
    <p:extLst>
      <p:ext uri="{BB962C8B-B14F-4D97-AF65-F5344CB8AC3E}">
        <p14:creationId xmlns:p14="http://schemas.microsoft.com/office/powerpoint/2010/main" val="422348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0AC2C9C5-776A-4822-8512-58B297B9FABB}"/>
              </a:ext>
            </a:extLst>
          </p:cNvPr>
          <p:cNvSpPr/>
          <p:nvPr/>
        </p:nvSpPr>
        <p:spPr>
          <a:xfrm>
            <a:off x="1631504" y="2059049"/>
            <a:ext cx="8136904" cy="4253472"/>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The method that valorizes and reassures the operator…..</a:t>
            </a:r>
          </a:p>
          <a:p>
            <a:pPr marL="1262063" lvl="2" indent="-347663">
              <a:spcBef>
                <a:spcPct val="20000"/>
              </a:spcBef>
            </a:pPr>
            <a:r>
              <a:rPr lang="en-US" dirty="0">
                <a:solidFill>
                  <a:schemeClr val="bg2"/>
                </a:solidFill>
                <a:cs typeface="FreesiaUPC" pitchFamily="34" charset="-34"/>
              </a:rPr>
              <a:t>7.  Included flexible sensor is essential for detecting and locating leaks on fittings, joints and plugs. </a:t>
            </a:r>
          </a:p>
          <a:p>
            <a:pPr marL="1262063" lvl="2" indent="-347663">
              <a:spcBef>
                <a:spcPct val="20000"/>
              </a:spcBef>
            </a:pPr>
            <a:r>
              <a:rPr lang="en-US" dirty="0">
                <a:solidFill>
                  <a:schemeClr val="bg2"/>
                </a:solidFill>
                <a:cs typeface="FreesiaUPC" pitchFamily="34" charset="-34"/>
              </a:rPr>
              <a:t>	An installation should not be judged un tight because of a defective fitting.</a:t>
            </a:r>
          </a:p>
          <a:p>
            <a:pPr lvl="2">
              <a:spcBef>
                <a:spcPct val="20000"/>
              </a:spcBef>
            </a:pPr>
            <a:endParaRPr lang="en-US" sz="14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a:spcBef>
                <a:spcPct val="20000"/>
              </a:spcBef>
            </a:pPr>
            <a:r>
              <a:rPr lang="en-US" dirty="0">
                <a:solidFill>
                  <a:schemeClr val="bg2"/>
                </a:solidFill>
                <a:cs typeface="FreesiaUPC" pitchFamily="34" charset="-34"/>
              </a:rPr>
              <a:t>                                                                               </a:t>
            </a:r>
            <a:endParaRPr lang="en-US" sz="3200" dirty="0">
              <a:solidFill>
                <a:schemeClr val="bg2"/>
              </a:solidFill>
              <a:cs typeface="FreesiaUPC" pitchFamily="34" charset="-34"/>
            </a:endParaRPr>
          </a:p>
        </p:txBody>
      </p:sp>
      <p:pic>
        <p:nvPicPr>
          <p:cNvPr id="4" name="Picture 3">
            <a:extLst>
              <a:ext uri="{FF2B5EF4-FFF2-40B4-BE49-F238E27FC236}">
                <a16:creationId xmlns:a16="http://schemas.microsoft.com/office/drawing/2014/main" id="{E444436D-49A8-4753-905A-CFCA75D1C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0" y="4293096"/>
            <a:ext cx="2972534" cy="223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73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78DAF2EB-84F2-4C39-B9FA-3F16BE9D713A}"/>
              </a:ext>
            </a:extLst>
          </p:cNvPr>
          <p:cNvSpPr/>
          <p:nvPr/>
        </p:nvSpPr>
        <p:spPr>
          <a:xfrm>
            <a:off x="1703512" y="1772816"/>
            <a:ext cx="8136904" cy="4148828"/>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SDT 270 </a:t>
            </a:r>
            <a:r>
              <a:rPr lang="en-US" sz="3200" dirty="0" err="1">
                <a:solidFill>
                  <a:schemeClr val="bg2"/>
                </a:solidFill>
                <a:cs typeface="FreesiaUPC" pitchFamily="34" charset="-34"/>
              </a:rPr>
              <a:t>TankTest</a:t>
            </a:r>
            <a:r>
              <a:rPr lang="en-US" sz="3200" dirty="0">
                <a:solidFill>
                  <a:schemeClr val="bg2"/>
                </a:solidFill>
                <a:cs typeface="FreesiaUPC" pitchFamily="34" charset="-34"/>
              </a:rPr>
              <a:t> Reporter </a:t>
            </a:r>
          </a:p>
          <a:p>
            <a:pPr marL="1262063" lvl="2" indent="-347663">
              <a:spcBef>
                <a:spcPct val="20000"/>
              </a:spcBef>
            </a:pPr>
            <a:r>
              <a:rPr lang="en-US" dirty="0">
                <a:solidFill>
                  <a:schemeClr val="bg2"/>
                </a:solidFill>
                <a:cs typeface="FreesiaUPC" pitchFamily="34" charset="-34"/>
              </a:rPr>
              <a:t>1 – Data management software generating detailed and complete reports.</a:t>
            </a:r>
          </a:p>
          <a:p>
            <a:pPr marL="1262063" lvl="2" indent="-347663">
              <a:spcBef>
                <a:spcPct val="20000"/>
              </a:spcBef>
            </a:pPr>
            <a:r>
              <a:rPr lang="en-US" dirty="0">
                <a:solidFill>
                  <a:schemeClr val="bg2"/>
                </a:solidFill>
                <a:cs typeface="FreesiaUPC" pitchFamily="34" charset="-34"/>
              </a:rPr>
              <a:t>2 – Unique and automatic numbering of reports: simplified data and file searching.</a:t>
            </a:r>
          </a:p>
          <a:p>
            <a:pPr marL="1262063" lvl="2" indent="-347663">
              <a:spcBef>
                <a:spcPct val="20000"/>
              </a:spcBef>
            </a:pPr>
            <a:r>
              <a:rPr lang="en-US" dirty="0">
                <a:solidFill>
                  <a:schemeClr val="bg2"/>
                </a:solidFill>
                <a:cs typeface="FreesiaUPC" pitchFamily="34" charset="-34"/>
              </a:rPr>
              <a:t>3 – Personalization of reports.</a:t>
            </a:r>
          </a:p>
          <a:p>
            <a:pPr marL="1262063" lvl="2" indent="-347663">
              <a:spcBef>
                <a:spcPct val="20000"/>
              </a:spcBef>
            </a:pPr>
            <a:endParaRPr lang="en-US" dirty="0">
              <a:solidFill>
                <a:schemeClr val="bg2"/>
              </a:solidFill>
              <a:cs typeface="FreesiaUPC" pitchFamily="34" charset="-34"/>
            </a:endParaRPr>
          </a:p>
          <a:p>
            <a:pPr lvl="2">
              <a:spcBef>
                <a:spcPct val="20000"/>
              </a:spcBef>
            </a:pPr>
            <a:endParaRPr lang="en-US" sz="14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a:spcBef>
                <a:spcPct val="20000"/>
              </a:spcBef>
            </a:pPr>
            <a:r>
              <a:rPr lang="en-US" dirty="0">
                <a:solidFill>
                  <a:schemeClr val="bg2"/>
                </a:solidFill>
                <a:cs typeface="FreesiaUPC" pitchFamily="34" charset="-34"/>
              </a:rPr>
              <a:t>                                                                               </a:t>
            </a:r>
            <a:endParaRPr lang="en-US" sz="3200" dirty="0">
              <a:solidFill>
                <a:schemeClr val="bg2"/>
              </a:solidFill>
              <a:cs typeface="FreesiaUPC" pitchFamily="34" charset="-34"/>
            </a:endParaRPr>
          </a:p>
        </p:txBody>
      </p:sp>
      <p:pic>
        <p:nvPicPr>
          <p:cNvPr id="4" name="Picture 4">
            <a:extLst>
              <a:ext uri="{FF2B5EF4-FFF2-40B4-BE49-F238E27FC236}">
                <a16:creationId xmlns:a16="http://schemas.microsoft.com/office/drawing/2014/main" id="{945F5562-12A4-47C4-BE8C-6502653E7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139" y="4048844"/>
            <a:ext cx="33051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a:extLst>
              <a:ext uri="{FF2B5EF4-FFF2-40B4-BE49-F238E27FC236}">
                <a16:creationId xmlns:a16="http://schemas.microsoft.com/office/drawing/2014/main" id="{727B27C6-B2AB-4024-A7A4-51840635E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275" y="3934544"/>
            <a:ext cx="33051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04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7588430F-8BF1-4FED-A03C-E5952CB708B9}"/>
              </a:ext>
            </a:extLst>
          </p:cNvPr>
          <p:cNvSpPr/>
          <p:nvPr/>
        </p:nvSpPr>
        <p:spPr>
          <a:xfrm>
            <a:off x="1703512" y="1642772"/>
            <a:ext cx="8136904" cy="4204228"/>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SDT 270 </a:t>
            </a:r>
            <a:r>
              <a:rPr lang="en-US" sz="3200" dirty="0" err="1">
                <a:solidFill>
                  <a:schemeClr val="bg2"/>
                </a:solidFill>
                <a:cs typeface="FreesiaUPC" pitchFamily="34" charset="-34"/>
              </a:rPr>
              <a:t>TankTest</a:t>
            </a:r>
            <a:r>
              <a:rPr lang="en-US" sz="3200" dirty="0">
                <a:solidFill>
                  <a:schemeClr val="bg2"/>
                </a:solidFill>
                <a:cs typeface="FreesiaUPC" pitchFamily="34" charset="-34"/>
              </a:rPr>
              <a:t> Reporter </a:t>
            </a:r>
          </a:p>
          <a:p>
            <a:pPr marL="1262063" lvl="2" indent="-347663">
              <a:spcBef>
                <a:spcPct val="20000"/>
              </a:spcBef>
            </a:pPr>
            <a:r>
              <a:rPr lang="en-US" dirty="0">
                <a:solidFill>
                  <a:schemeClr val="bg2"/>
                </a:solidFill>
                <a:cs typeface="FreesiaUPC" pitchFamily="34" charset="-34"/>
              </a:rPr>
              <a:t>4 – Connection via a standard USB port.</a:t>
            </a:r>
          </a:p>
          <a:p>
            <a:pPr marL="1262063" lvl="2" indent="-347663">
              <a:spcBef>
                <a:spcPct val="20000"/>
              </a:spcBef>
            </a:pPr>
            <a:r>
              <a:rPr lang="en-US" dirty="0">
                <a:solidFill>
                  <a:schemeClr val="bg2"/>
                </a:solidFill>
                <a:cs typeface="FreesiaUPC" pitchFamily="34" charset="-34"/>
              </a:rPr>
              <a:t>5 – Memory within a three-level data structure.</a:t>
            </a:r>
          </a:p>
          <a:p>
            <a:pPr marL="1262063" lvl="2" indent="-347663">
              <a:spcBef>
                <a:spcPct val="20000"/>
              </a:spcBef>
            </a:pPr>
            <a:r>
              <a:rPr lang="en-US" dirty="0">
                <a:solidFill>
                  <a:schemeClr val="bg2"/>
                </a:solidFill>
                <a:cs typeface="FreesiaUPC" pitchFamily="34" charset="-34"/>
              </a:rPr>
              <a:t>6 – Free license for an unlimited number of inspections.</a:t>
            </a:r>
          </a:p>
          <a:p>
            <a:pPr marL="1262063" lvl="2" indent="-347663">
              <a:spcBef>
                <a:spcPct val="20000"/>
              </a:spcBef>
            </a:pPr>
            <a:r>
              <a:rPr lang="en-US" dirty="0">
                <a:solidFill>
                  <a:schemeClr val="bg2"/>
                </a:solidFill>
                <a:cs typeface="FreesiaUPC" pitchFamily="34" charset="-34"/>
              </a:rPr>
              <a:t>7 –Free hardware and software updates.</a:t>
            </a:r>
          </a:p>
          <a:p>
            <a:pPr marL="1262063" lvl="2" indent="-347663">
              <a:spcBef>
                <a:spcPct val="20000"/>
              </a:spcBef>
            </a:pPr>
            <a:endParaRPr lang="en-US" dirty="0">
              <a:solidFill>
                <a:schemeClr val="bg2"/>
              </a:solidFill>
              <a:cs typeface="FreesiaUPC" pitchFamily="34" charset="-34"/>
            </a:endParaRPr>
          </a:p>
          <a:p>
            <a:pPr lvl="2">
              <a:spcBef>
                <a:spcPct val="20000"/>
              </a:spcBef>
            </a:pPr>
            <a:endParaRPr lang="en-US" sz="14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dirty="0">
              <a:solidFill>
                <a:srgbClr val="002060"/>
              </a:solidFill>
              <a:cs typeface="FreesiaUPC" pitchFamily="34" charset="-34"/>
            </a:endParaRPr>
          </a:p>
          <a:p>
            <a:pPr lvl="2">
              <a:spcBef>
                <a:spcPct val="20000"/>
              </a:spcBef>
            </a:pPr>
            <a:endParaRPr lang="en-US" sz="1000" dirty="0">
              <a:solidFill>
                <a:srgbClr val="002060"/>
              </a:solidFill>
              <a:cs typeface="FreesiaUPC" pitchFamily="34" charset="-34"/>
            </a:endParaRPr>
          </a:p>
          <a:p>
            <a:pPr lvl="2">
              <a:spcBef>
                <a:spcPct val="20000"/>
              </a:spcBef>
            </a:pPr>
            <a:endParaRPr lang="en-US" sz="1000" dirty="0">
              <a:solidFill>
                <a:srgbClr val="002060"/>
              </a:solidFill>
              <a:cs typeface="FreesiaUPC" pitchFamily="34" charset="-34"/>
            </a:endParaRPr>
          </a:p>
          <a:p>
            <a:pPr lvl="2">
              <a:spcBef>
                <a:spcPct val="20000"/>
              </a:spcBef>
            </a:pPr>
            <a:endParaRPr lang="en-US" dirty="0">
              <a:solidFill>
                <a:srgbClr val="002060"/>
              </a:solidFill>
              <a:cs typeface="FreesiaUPC" pitchFamily="34" charset="-34"/>
            </a:endParaRPr>
          </a:p>
          <a:p>
            <a:pPr>
              <a:spcBef>
                <a:spcPct val="20000"/>
              </a:spcBef>
            </a:pPr>
            <a:r>
              <a:rPr lang="en-US" dirty="0">
                <a:solidFill>
                  <a:srgbClr val="002060"/>
                </a:solidFill>
                <a:cs typeface="FreesiaUPC" pitchFamily="34" charset="-34"/>
              </a:rPr>
              <a:t>                                                                               </a:t>
            </a:r>
            <a:endParaRPr lang="en-US" sz="3200" dirty="0">
              <a:solidFill>
                <a:srgbClr val="002060"/>
              </a:solidFill>
              <a:cs typeface="FreesiaUPC" pitchFamily="34" charset="-34"/>
            </a:endParaRPr>
          </a:p>
        </p:txBody>
      </p:sp>
      <p:pic>
        <p:nvPicPr>
          <p:cNvPr id="4" name="Picture 2">
            <a:extLst>
              <a:ext uri="{FF2B5EF4-FFF2-40B4-BE49-F238E27FC236}">
                <a16:creationId xmlns:a16="http://schemas.microsoft.com/office/drawing/2014/main" id="{87020326-CAA9-4592-AC42-ADE0EA020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229" y="3754014"/>
            <a:ext cx="3591368" cy="291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40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02EECE5D-DC87-4BEC-BF02-2179A5E13075}"/>
              </a:ext>
            </a:extLst>
          </p:cNvPr>
          <p:cNvSpPr/>
          <p:nvPr/>
        </p:nvSpPr>
        <p:spPr>
          <a:xfrm>
            <a:off x="1919536" y="2380369"/>
            <a:ext cx="8136904" cy="2579168"/>
          </a:xfrm>
          <a:prstGeom prst="rect">
            <a:avLst/>
          </a:prstGeom>
        </p:spPr>
        <p:txBody>
          <a:bodyPr wrap="square">
            <a:spAutoFit/>
          </a:bodyPr>
          <a:lstStyle/>
          <a:p>
            <a:pPr>
              <a:spcBef>
                <a:spcPct val="20000"/>
              </a:spcBef>
            </a:pPr>
            <a:r>
              <a:rPr lang="en-US" sz="3200" dirty="0">
                <a:solidFill>
                  <a:schemeClr val="bg2"/>
                </a:solidFill>
                <a:cs typeface="FreesiaUPC" pitchFamily="34" charset="-34"/>
              </a:rPr>
              <a:t>Advantages of the SDT acoustic method</a:t>
            </a:r>
          </a:p>
          <a:p>
            <a:pPr marL="1262063" lvl="2" indent="-347663">
              <a:spcBef>
                <a:spcPct val="20000"/>
              </a:spcBef>
            </a:pPr>
            <a:endParaRPr lang="en-US" dirty="0">
              <a:solidFill>
                <a:schemeClr val="bg2"/>
              </a:solidFill>
              <a:cs typeface="FreesiaUPC" pitchFamily="34" charset="-34"/>
            </a:endParaRPr>
          </a:p>
          <a:p>
            <a:pPr marL="1262063" lvl="2" indent="-347663">
              <a:spcBef>
                <a:spcPct val="20000"/>
              </a:spcBef>
            </a:pPr>
            <a:r>
              <a:rPr lang="en-US" dirty="0">
                <a:solidFill>
                  <a:schemeClr val="bg2"/>
                </a:solidFill>
                <a:cs typeface="FreesiaUPC" pitchFamily="34" charset="-34"/>
              </a:rPr>
              <a:t>1 – No need to empty and clean the tank</a:t>
            </a:r>
          </a:p>
          <a:p>
            <a:pPr marL="1262063" lvl="2" indent="-347663">
              <a:spcBef>
                <a:spcPct val="20000"/>
              </a:spcBef>
            </a:pPr>
            <a:r>
              <a:rPr lang="en-US" dirty="0">
                <a:solidFill>
                  <a:schemeClr val="bg2"/>
                </a:solidFill>
                <a:cs typeface="FreesiaUPC" pitchFamily="34" charset="-34"/>
              </a:rPr>
              <a:t>2 – No stabilization time</a:t>
            </a:r>
          </a:p>
          <a:p>
            <a:pPr lvl="2">
              <a:spcBef>
                <a:spcPct val="20000"/>
              </a:spcBef>
            </a:pPr>
            <a:r>
              <a:rPr lang="en-US" dirty="0">
                <a:solidFill>
                  <a:schemeClr val="bg2"/>
                </a:solidFill>
                <a:cs typeface="FreesiaUPC" pitchFamily="34" charset="-34"/>
              </a:rPr>
              <a:t>3 – Immediate result, no further analysis required</a:t>
            </a:r>
          </a:p>
          <a:p>
            <a:pPr marL="1262063" lvl="2" indent="-347663">
              <a:spcBef>
                <a:spcPct val="20000"/>
              </a:spcBef>
            </a:pPr>
            <a:r>
              <a:rPr lang="en-US" dirty="0">
                <a:solidFill>
                  <a:schemeClr val="bg2"/>
                </a:solidFill>
                <a:cs typeface="FreesiaUPC" pitchFamily="34" charset="-34"/>
              </a:rPr>
              <a:t>4 – Testing possible regardless of liquid level (up to 80m³) </a:t>
            </a:r>
          </a:p>
          <a:p>
            <a:pPr marL="1262063" lvl="2" indent="-347663">
              <a:spcBef>
                <a:spcPct val="20000"/>
              </a:spcBef>
            </a:pPr>
            <a:r>
              <a:rPr lang="en-US" dirty="0">
                <a:solidFill>
                  <a:schemeClr val="bg2"/>
                </a:solidFill>
                <a:cs typeface="FreesiaUPC" pitchFamily="34" charset="-34"/>
              </a:rPr>
              <a:t>5 – Widely recognized and approved method.</a:t>
            </a:r>
          </a:p>
        </p:txBody>
      </p:sp>
      <p:pic>
        <p:nvPicPr>
          <p:cNvPr id="4" name="Picture 3">
            <a:extLst>
              <a:ext uri="{FF2B5EF4-FFF2-40B4-BE49-F238E27FC236}">
                <a16:creationId xmlns:a16="http://schemas.microsoft.com/office/drawing/2014/main" id="{0001B258-07C5-477B-830D-13B24B937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299" y="5264291"/>
            <a:ext cx="1816596" cy="90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Public\Documents\SDT\Marketing\Logo matériel SDT\sdt_international_logo[1].gif">
            <a:extLst>
              <a:ext uri="{FF2B5EF4-FFF2-40B4-BE49-F238E27FC236}">
                <a16:creationId xmlns:a16="http://schemas.microsoft.com/office/drawing/2014/main" id="{8AF1D8F9-19BA-4FBE-BEE8-17A136A0D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083" y="516632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0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FB4474A8-8415-461E-A976-C48BBCA6B027}"/>
              </a:ext>
            </a:extLst>
          </p:cNvPr>
          <p:cNvSpPr/>
          <p:nvPr/>
        </p:nvSpPr>
        <p:spPr>
          <a:xfrm>
            <a:off x="1631504" y="1848998"/>
            <a:ext cx="8479612" cy="4093428"/>
          </a:xfrm>
          <a:prstGeom prst="rect">
            <a:avLst/>
          </a:prstGeom>
        </p:spPr>
        <p:txBody>
          <a:bodyPr wrap="square">
            <a:spAutoFit/>
          </a:bodyPr>
          <a:lstStyle/>
          <a:p>
            <a:pPr>
              <a:spcBef>
                <a:spcPct val="20000"/>
              </a:spcBef>
            </a:pPr>
            <a:r>
              <a:rPr lang="en-US" sz="2800" dirty="0">
                <a:solidFill>
                  <a:schemeClr val="bg2"/>
                </a:solidFill>
                <a:cs typeface="FreesiaUPC" pitchFamily="34" charset="-34"/>
              </a:rPr>
              <a:t>5 reasons to HEAR MORE with the SDT </a:t>
            </a:r>
            <a:r>
              <a:rPr lang="en-US" sz="2800" dirty="0" err="1">
                <a:solidFill>
                  <a:schemeClr val="bg2"/>
                </a:solidFill>
                <a:cs typeface="FreesiaUPC" pitchFamily="34" charset="-34"/>
              </a:rPr>
              <a:t>TankTest</a:t>
            </a:r>
            <a:r>
              <a:rPr lang="en-US" sz="2800" dirty="0">
                <a:solidFill>
                  <a:schemeClr val="bg2"/>
                </a:solidFill>
                <a:cs typeface="FreesiaUPC" pitchFamily="34" charset="-34"/>
              </a:rPr>
              <a:t> acoustic method</a:t>
            </a:r>
          </a:p>
          <a:p>
            <a:pPr>
              <a:spcBef>
                <a:spcPct val="20000"/>
              </a:spcBef>
            </a:pPr>
            <a:r>
              <a:rPr lang="en-US" sz="3200" dirty="0">
                <a:solidFill>
                  <a:schemeClr val="bg2"/>
                </a:solidFill>
                <a:cs typeface="FreesiaUPC" pitchFamily="34" charset="-34"/>
              </a:rPr>
              <a:t>	</a:t>
            </a:r>
            <a:r>
              <a:rPr lang="en-US" b="1" dirty="0">
                <a:solidFill>
                  <a:schemeClr val="bg2"/>
                </a:solidFill>
                <a:cs typeface="FreesiaUPC" pitchFamily="34" charset="-34"/>
              </a:rPr>
              <a:t>1- Ecological</a:t>
            </a:r>
            <a:endParaRPr lang="en-US" dirty="0">
              <a:solidFill>
                <a:schemeClr val="bg2"/>
              </a:solidFill>
              <a:cs typeface="FreesiaUPC" pitchFamily="34" charset="-34"/>
            </a:endParaRPr>
          </a:p>
          <a:p>
            <a:pPr marL="1436688">
              <a:spcBef>
                <a:spcPct val="20000"/>
              </a:spcBef>
            </a:pPr>
            <a:r>
              <a:rPr lang="en-US" dirty="0">
                <a:solidFill>
                  <a:schemeClr val="bg2"/>
                </a:solidFill>
                <a:cs typeface="FreesiaUPC" pitchFamily="34" charset="-34"/>
              </a:rPr>
              <a:t>In the event of a leaking tank, no fuel is wasted, and no extra  pollution is provoked during the test. </a:t>
            </a:r>
          </a:p>
          <a:p>
            <a:pPr marL="1436688">
              <a:spcBef>
                <a:spcPct val="20000"/>
              </a:spcBef>
            </a:pPr>
            <a:r>
              <a:rPr lang="en-US" dirty="0">
                <a:solidFill>
                  <a:schemeClr val="bg2"/>
                </a:solidFill>
                <a:cs typeface="FreesiaUPC" pitchFamily="34" charset="-34"/>
              </a:rPr>
              <a:t>No water used so no water to be depolluted /recycled as is the case with the hydraulic method.</a:t>
            </a:r>
          </a:p>
          <a:p>
            <a:pPr marL="1436688">
              <a:spcBef>
                <a:spcPct val="20000"/>
              </a:spcBef>
            </a:pPr>
            <a:endParaRPr lang="en-US" dirty="0">
              <a:solidFill>
                <a:srgbClr val="002060"/>
              </a:solidFill>
              <a:cs typeface="FreesiaUPC" pitchFamily="34" charset="-34"/>
            </a:endParaRPr>
          </a:p>
          <a:p>
            <a:pPr marL="1436688">
              <a:spcBef>
                <a:spcPct val="20000"/>
              </a:spcBef>
            </a:pPr>
            <a:endParaRPr lang="en-US" dirty="0">
              <a:solidFill>
                <a:srgbClr val="002060"/>
              </a:solidFill>
              <a:cs typeface="FreesiaUPC" pitchFamily="34" charset="-34"/>
            </a:endParaRPr>
          </a:p>
          <a:p>
            <a:pPr marL="1436688">
              <a:spcBef>
                <a:spcPct val="20000"/>
              </a:spcBef>
            </a:pPr>
            <a:endParaRPr lang="en-US" dirty="0">
              <a:solidFill>
                <a:srgbClr val="002060"/>
              </a:solidFill>
              <a:cs typeface="FreesiaUPC" pitchFamily="34" charset="-34"/>
            </a:endParaRPr>
          </a:p>
          <a:p>
            <a:pPr marL="1436688">
              <a:spcBef>
                <a:spcPct val="20000"/>
              </a:spcBef>
            </a:pPr>
            <a:endParaRPr lang="en-US" dirty="0">
              <a:solidFill>
                <a:srgbClr val="002060"/>
              </a:solidFill>
              <a:cs typeface="FreesiaUPC" pitchFamily="34" charset="-34"/>
            </a:endParaRPr>
          </a:p>
        </p:txBody>
      </p:sp>
      <p:pic>
        <p:nvPicPr>
          <p:cNvPr id="4" name="Picture 1">
            <a:extLst>
              <a:ext uri="{FF2B5EF4-FFF2-40B4-BE49-F238E27FC236}">
                <a16:creationId xmlns:a16="http://schemas.microsoft.com/office/drawing/2014/main" id="{1461A6E8-8C06-44B0-BE68-B669C2BBC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978" y="4630660"/>
            <a:ext cx="3050664" cy="20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85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B4766700-EB0A-45C5-B070-4B88ADFC9F61}"/>
              </a:ext>
            </a:extLst>
          </p:cNvPr>
          <p:cNvSpPr/>
          <p:nvPr/>
        </p:nvSpPr>
        <p:spPr>
          <a:xfrm>
            <a:off x="1936868" y="1835322"/>
            <a:ext cx="8479612" cy="4425827"/>
          </a:xfrm>
          <a:prstGeom prst="rect">
            <a:avLst/>
          </a:prstGeom>
        </p:spPr>
        <p:txBody>
          <a:bodyPr wrap="square">
            <a:spAutoFit/>
          </a:bodyPr>
          <a:lstStyle/>
          <a:p>
            <a:pPr>
              <a:spcBef>
                <a:spcPct val="20000"/>
              </a:spcBef>
            </a:pPr>
            <a:r>
              <a:rPr lang="en-US" sz="2800" dirty="0">
                <a:solidFill>
                  <a:schemeClr val="bg2"/>
                </a:solidFill>
                <a:cs typeface="FreesiaUPC" pitchFamily="34" charset="-34"/>
              </a:rPr>
              <a:t>5 reasons to HEAR MORE with the SDT </a:t>
            </a:r>
            <a:r>
              <a:rPr lang="en-US" sz="2800" dirty="0" err="1">
                <a:solidFill>
                  <a:schemeClr val="bg2"/>
                </a:solidFill>
                <a:cs typeface="FreesiaUPC" pitchFamily="34" charset="-34"/>
              </a:rPr>
              <a:t>TankTest</a:t>
            </a:r>
            <a:r>
              <a:rPr lang="en-US" sz="2800" dirty="0">
                <a:solidFill>
                  <a:schemeClr val="bg2"/>
                </a:solidFill>
                <a:cs typeface="FreesiaUPC" pitchFamily="34" charset="-34"/>
              </a:rPr>
              <a:t> acoustic method</a:t>
            </a:r>
          </a:p>
          <a:p>
            <a:pPr>
              <a:spcBef>
                <a:spcPct val="20000"/>
              </a:spcBef>
            </a:pPr>
            <a:r>
              <a:rPr lang="en-US" sz="3200" dirty="0">
                <a:solidFill>
                  <a:schemeClr val="bg2"/>
                </a:solidFill>
                <a:cs typeface="FreesiaUPC" pitchFamily="34" charset="-34"/>
              </a:rPr>
              <a:t>	</a:t>
            </a:r>
            <a:r>
              <a:rPr lang="en-US" b="1" dirty="0">
                <a:solidFill>
                  <a:schemeClr val="bg2"/>
                </a:solidFill>
                <a:cs typeface="FreesiaUPC" pitchFamily="34" charset="-34"/>
              </a:rPr>
              <a:t>2  -Fast</a:t>
            </a:r>
          </a:p>
          <a:p>
            <a:pPr marL="2598738">
              <a:spcBef>
                <a:spcPct val="20000"/>
              </a:spcBef>
            </a:pPr>
            <a:r>
              <a:rPr lang="en-US" dirty="0">
                <a:solidFill>
                  <a:schemeClr val="bg2"/>
                </a:solidFill>
                <a:cs typeface="FreesiaUPC" pitchFamily="34" charset="-34"/>
              </a:rPr>
              <a:t>The acoustic method does not require emptying the tank and filling it with water as with the hydraulic method. </a:t>
            </a:r>
          </a:p>
          <a:p>
            <a:pPr marL="2598738">
              <a:spcBef>
                <a:spcPct val="20000"/>
              </a:spcBef>
            </a:pPr>
            <a:r>
              <a:rPr lang="en-US" dirty="0">
                <a:solidFill>
                  <a:schemeClr val="bg2"/>
                </a:solidFill>
                <a:cs typeface="FreesiaUPC" pitchFamily="34" charset="-34"/>
              </a:rPr>
              <a:t>There is no down time. </a:t>
            </a:r>
          </a:p>
          <a:p>
            <a:pPr marL="2598738">
              <a:spcBef>
                <a:spcPct val="20000"/>
              </a:spcBef>
            </a:pPr>
            <a:r>
              <a:rPr lang="en-US" dirty="0">
                <a:solidFill>
                  <a:schemeClr val="bg2"/>
                </a:solidFill>
                <a:cs typeface="FreesiaUPC" pitchFamily="34" charset="-34"/>
              </a:rPr>
              <a:t>Allows to test tank and piping in a single operation without opening the manhole.</a:t>
            </a:r>
          </a:p>
          <a:p>
            <a:pPr marL="2598738">
              <a:spcBef>
                <a:spcPct val="20000"/>
              </a:spcBef>
            </a:pPr>
            <a:endParaRPr lang="en-US" dirty="0">
              <a:solidFill>
                <a:srgbClr val="002060"/>
              </a:solidFill>
              <a:cs typeface="FreesiaUPC" pitchFamily="34" charset="-34"/>
            </a:endParaRPr>
          </a:p>
          <a:p>
            <a:pPr marL="1436688">
              <a:spcBef>
                <a:spcPct val="20000"/>
              </a:spcBef>
            </a:pPr>
            <a:endParaRPr lang="en-US" dirty="0">
              <a:solidFill>
                <a:srgbClr val="002060"/>
              </a:solidFill>
              <a:cs typeface="FreesiaUPC" pitchFamily="34" charset="-34"/>
            </a:endParaRPr>
          </a:p>
          <a:p>
            <a:pPr marL="1436688">
              <a:spcBef>
                <a:spcPct val="20000"/>
              </a:spcBef>
            </a:pPr>
            <a:endParaRPr lang="en-US" dirty="0">
              <a:solidFill>
                <a:srgbClr val="002060"/>
              </a:solidFill>
              <a:cs typeface="FreesiaUPC" pitchFamily="34" charset="-34"/>
            </a:endParaRPr>
          </a:p>
          <a:p>
            <a:pPr marL="1436688">
              <a:spcBef>
                <a:spcPct val="20000"/>
              </a:spcBef>
            </a:pPr>
            <a:endParaRPr lang="en-US" dirty="0">
              <a:solidFill>
                <a:srgbClr val="002060"/>
              </a:solidFill>
              <a:cs typeface="FreesiaUPC" pitchFamily="34" charset="-34"/>
            </a:endParaRPr>
          </a:p>
        </p:txBody>
      </p:sp>
      <p:pic>
        <p:nvPicPr>
          <p:cNvPr id="4" name="Picture 1">
            <a:extLst>
              <a:ext uri="{FF2B5EF4-FFF2-40B4-BE49-F238E27FC236}">
                <a16:creationId xmlns:a16="http://schemas.microsoft.com/office/drawing/2014/main" id="{26871CF8-BA51-4D78-AFB6-E6CA74B68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6361">
            <a:off x="2693107" y="3419414"/>
            <a:ext cx="14097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0B131475-0B39-4D0D-AA51-059A477787E5}"/>
              </a:ext>
            </a:extLst>
          </p:cNvPr>
          <p:cNvSpPr/>
          <p:nvPr/>
        </p:nvSpPr>
        <p:spPr>
          <a:xfrm>
            <a:off x="1720844" y="1628800"/>
            <a:ext cx="8479612" cy="4869025"/>
          </a:xfrm>
          <a:prstGeom prst="rect">
            <a:avLst/>
          </a:prstGeom>
        </p:spPr>
        <p:txBody>
          <a:bodyPr wrap="square">
            <a:spAutoFit/>
          </a:bodyPr>
          <a:lstStyle/>
          <a:p>
            <a:pPr>
              <a:spcBef>
                <a:spcPct val="20000"/>
              </a:spcBef>
            </a:pPr>
            <a:r>
              <a:rPr lang="en-US" sz="2800" dirty="0">
                <a:solidFill>
                  <a:schemeClr val="bg2"/>
                </a:solidFill>
                <a:cs typeface="FreesiaUPC" pitchFamily="34" charset="-34"/>
              </a:rPr>
              <a:t>5 reasons to HEAR MORE with the acoustic                                                            	SDT </a:t>
            </a:r>
            <a:r>
              <a:rPr lang="en-US" sz="2800" dirty="0" err="1">
                <a:solidFill>
                  <a:schemeClr val="bg2"/>
                </a:solidFill>
                <a:cs typeface="FreesiaUPC" pitchFamily="34" charset="-34"/>
              </a:rPr>
              <a:t>TankTest</a:t>
            </a:r>
            <a:r>
              <a:rPr lang="en-US" sz="2800" dirty="0">
                <a:solidFill>
                  <a:schemeClr val="bg2"/>
                </a:solidFill>
                <a:cs typeface="FreesiaUPC" pitchFamily="34" charset="-34"/>
              </a:rPr>
              <a:t> method</a:t>
            </a:r>
          </a:p>
          <a:p>
            <a:pPr>
              <a:spcBef>
                <a:spcPct val="20000"/>
              </a:spcBef>
            </a:pPr>
            <a:r>
              <a:rPr lang="en-US" sz="3200" dirty="0">
                <a:solidFill>
                  <a:schemeClr val="bg2"/>
                </a:solidFill>
                <a:cs typeface="FreesiaUPC" pitchFamily="34" charset="-34"/>
              </a:rPr>
              <a:t>	</a:t>
            </a:r>
            <a:r>
              <a:rPr lang="en-US" b="1" dirty="0">
                <a:solidFill>
                  <a:schemeClr val="bg2"/>
                </a:solidFill>
                <a:cs typeface="FreesiaUPC" pitchFamily="34" charset="-34"/>
              </a:rPr>
              <a:t>3 - Precise</a:t>
            </a:r>
          </a:p>
          <a:p>
            <a:pPr marL="1436688">
              <a:spcBef>
                <a:spcPct val="20000"/>
              </a:spcBef>
            </a:pPr>
            <a:r>
              <a:rPr lang="en-US" dirty="0">
                <a:solidFill>
                  <a:schemeClr val="bg2"/>
                </a:solidFill>
                <a:cs typeface="FreesiaUPC" pitchFamily="34" charset="-34"/>
              </a:rPr>
              <a:t>The SDT </a:t>
            </a:r>
            <a:r>
              <a:rPr lang="en-US" dirty="0" err="1">
                <a:solidFill>
                  <a:schemeClr val="bg2"/>
                </a:solidFill>
                <a:cs typeface="FreesiaUPC" pitchFamily="34" charset="-34"/>
              </a:rPr>
              <a:t>TankTest</a:t>
            </a:r>
            <a:r>
              <a:rPr lang="en-US" dirty="0">
                <a:solidFill>
                  <a:schemeClr val="bg2"/>
                </a:solidFill>
                <a:cs typeface="FreesiaUPC" pitchFamily="34" charset="-34"/>
              </a:rPr>
              <a:t> method detects even </a:t>
            </a:r>
          </a:p>
          <a:p>
            <a:pPr marL="1436688">
              <a:spcBef>
                <a:spcPct val="20000"/>
              </a:spcBef>
            </a:pPr>
            <a:r>
              <a:rPr lang="en-US" dirty="0">
                <a:solidFill>
                  <a:schemeClr val="bg2"/>
                </a:solidFill>
                <a:cs typeface="FreesiaUPC" pitchFamily="34" charset="-34"/>
              </a:rPr>
              <a:t>the smallest of perforations or</a:t>
            </a:r>
          </a:p>
          <a:p>
            <a:pPr marL="1436688">
              <a:spcBef>
                <a:spcPct val="20000"/>
              </a:spcBef>
            </a:pPr>
            <a:r>
              <a:rPr lang="en-US" dirty="0">
                <a:solidFill>
                  <a:schemeClr val="bg2"/>
                </a:solidFill>
                <a:cs typeface="FreesiaUPC" pitchFamily="34" charset="-34"/>
              </a:rPr>
              <a:t> "mini faults" not yet causing a leak. </a:t>
            </a:r>
          </a:p>
          <a:p>
            <a:pPr marL="1436688">
              <a:spcBef>
                <a:spcPct val="20000"/>
              </a:spcBef>
            </a:pPr>
            <a:r>
              <a:rPr lang="en-US" dirty="0">
                <a:solidFill>
                  <a:schemeClr val="bg2"/>
                </a:solidFill>
                <a:cs typeface="FreesiaUPC" pitchFamily="34" charset="-34"/>
              </a:rPr>
              <a:t>It allows you to locate the tightness </a:t>
            </a:r>
          </a:p>
          <a:p>
            <a:pPr marL="1436688">
              <a:spcBef>
                <a:spcPct val="20000"/>
              </a:spcBef>
            </a:pPr>
            <a:r>
              <a:rPr lang="en-US" dirty="0">
                <a:solidFill>
                  <a:schemeClr val="bg2"/>
                </a:solidFill>
                <a:cs typeface="FreesiaUPC" pitchFamily="34" charset="-34"/>
              </a:rPr>
              <a:t>problem, on the tank,</a:t>
            </a:r>
          </a:p>
          <a:p>
            <a:pPr marL="1436688">
              <a:spcBef>
                <a:spcPct val="20000"/>
              </a:spcBef>
            </a:pPr>
            <a:r>
              <a:rPr lang="en-US" dirty="0">
                <a:solidFill>
                  <a:schemeClr val="bg2"/>
                </a:solidFill>
                <a:cs typeface="FreesiaUPC" pitchFamily="34" charset="-34"/>
              </a:rPr>
              <a:t>around the manhole cover, on the pipes </a:t>
            </a:r>
          </a:p>
          <a:p>
            <a:pPr marL="1436688">
              <a:spcBef>
                <a:spcPct val="20000"/>
              </a:spcBef>
            </a:pPr>
            <a:r>
              <a:rPr lang="en-US" dirty="0">
                <a:solidFill>
                  <a:schemeClr val="bg2"/>
                </a:solidFill>
                <a:cs typeface="FreesiaUPC" pitchFamily="34" charset="-34"/>
              </a:rPr>
              <a:t>and on connections.</a:t>
            </a:r>
          </a:p>
          <a:p>
            <a:pPr marL="1436688">
              <a:spcBef>
                <a:spcPct val="20000"/>
              </a:spcBef>
            </a:pPr>
            <a:endParaRPr lang="en-US" dirty="0">
              <a:solidFill>
                <a:schemeClr val="bg2"/>
              </a:solidFill>
              <a:cs typeface="FreesiaUPC" pitchFamily="34" charset="-34"/>
            </a:endParaRPr>
          </a:p>
          <a:p>
            <a:pPr marL="1436688">
              <a:spcBef>
                <a:spcPct val="20000"/>
              </a:spcBef>
            </a:pPr>
            <a:endParaRPr lang="en-US" dirty="0">
              <a:solidFill>
                <a:schemeClr val="bg2"/>
              </a:solidFill>
              <a:cs typeface="FreesiaUPC" pitchFamily="34" charset="-34"/>
            </a:endParaRPr>
          </a:p>
          <a:p>
            <a:pPr marL="1436688">
              <a:spcBef>
                <a:spcPct val="20000"/>
              </a:spcBef>
            </a:pPr>
            <a:endParaRPr lang="en-US" dirty="0">
              <a:solidFill>
                <a:srgbClr val="002060"/>
              </a:solidFill>
              <a:cs typeface="FreesiaUPC" pitchFamily="34" charset="-34"/>
            </a:endParaRPr>
          </a:p>
        </p:txBody>
      </p:sp>
      <p:pic>
        <p:nvPicPr>
          <p:cNvPr id="4" name="Picture 1">
            <a:extLst>
              <a:ext uri="{FF2B5EF4-FFF2-40B4-BE49-F238E27FC236}">
                <a16:creationId xmlns:a16="http://schemas.microsoft.com/office/drawing/2014/main" id="{14BA5BDB-4E38-4117-97B2-0E88ECC173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944" y="2441713"/>
            <a:ext cx="2671246" cy="33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69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6FE25E37-F1B7-441A-9528-F347BD63870E}"/>
              </a:ext>
            </a:extLst>
          </p:cNvPr>
          <p:cNvSpPr/>
          <p:nvPr/>
        </p:nvSpPr>
        <p:spPr>
          <a:xfrm>
            <a:off x="1860008" y="1628800"/>
            <a:ext cx="8479612" cy="5256824"/>
          </a:xfrm>
          <a:prstGeom prst="rect">
            <a:avLst/>
          </a:prstGeom>
        </p:spPr>
        <p:txBody>
          <a:bodyPr wrap="square">
            <a:spAutoFit/>
          </a:bodyPr>
          <a:lstStyle/>
          <a:p>
            <a:pPr>
              <a:spcBef>
                <a:spcPct val="20000"/>
              </a:spcBef>
            </a:pPr>
            <a:r>
              <a:rPr lang="en-US" sz="2800" dirty="0">
                <a:solidFill>
                  <a:schemeClr val="bg2"/>
                </a:solidFill>
                <a:cs typeface="FreesiaUPC" pitchFamily="34" charset="-34"/>
              </a:rPr>
              <a:t>5 reasons to HEAR MORE with the SDT </a:t>
            </a:r>
            <a:r>
              <a:rPr lang="en-US" sz="2800" dirty="0" err="1">
                <a:solidFill>
                  <a:schemeClr val="bg2"/>
                </a:solidFill>
                <a:cs typeface="FreesiaUPC" pitchFamily="34" charset="-34"/>
              </a:rPr>
              <a:t>TankTest</a:t>
            </a:r>
            <a:r>
              <a:rPr lang="en-US" sz="2800" dirty="0">
                <a:solidFill>
                  <a:schemeClr val="bg2"/>
                </a:solidFill>
                <a:cs typeface="FreesiaUPC" pitchFamily="34" charset="-34"/>
              </a:rPr>
              <a:t> acoustic method</a:t>
            </a:r>
          </a:p>
          <a:p>
            <a:pPr>
              <a:spcBef>
                <a:spcPct val="20000"/>
              </a:spcBef>
            </a:pPr>
            <a:r>
              <a:rPr lang="en-US" sz="3200" dirty="0">
                <a:solidFill>
                  <a:schemeClr val="bg2"/>
                </a:solidFill>
                <a:cs typeface="FreesiaUPC" pitchFamily="34" charset="-34"/>
              </a:rPr>
              <a:t>	</a:t>
            </a:r>
            <a:r>
              <a:rPr lang="en-US" b="1" dirty="0">
                <a:solidFill>
                  <a:schemeClr val="bg2"/>
                </a:solidFill>
                <a:cs typeface="FreesiaUPC" pitchFamily="34" charset="-34"/>
              </a:rPr>
              <a:t>4 - Reliable and safe</a:t>
            </a:r>
          </a:p>
          <a:p>
            <a:pPr marL="2147888">
              <a:spcBef>
                <a:spcPct val="20000"/>
              </a:spcBef>
            </a:pPr>
            <a:r>
              <a:rPr lang="en-US" dirty="0">
                <a:solidFill>
                  <a:schemeClr val="bg2"/>
                </a:solidFill>
                <a:cs typeface="FreesiaUPC" pitchFamily="34" charset="-34"/>
              </a:rPr>
              <a:t>The test can be carried out whatever the liquid level (max. 2 meters) except if the tank is 100 % full. The SDT </a:t>
            </a:r>
            <a:r>
              <a:rPr lang="en-US" dirty="0" err="1">
                <a:solidFill>
                  <a:schemeClr val="bg2"/>
                </a:solidFill>
                <a:cs typeface="FreesiaUPC" pitchFamily="34" charset="-34"/>
              </a:rPr>
              <a:t>TankTest</a:t>
            </a:r>
            <a:r>
              <a:rPr lang="en-US" dirty="0">
                <a:solidFill>
                  <a:schemeClr val="bg2"/>
                </a:solidFill>
                <a:cs typeface="FreesiaUPC" pitchFamily="34" charset="-34"/>
              </a:rPr>
              <a:t> is not influenced by temperature, humidity or the angle of the tank. It is just as effective in dry environments as in wet.</a:t>
            </a:r>
          </a:p>
          <a:p>
            <a:pPr marL="2147888">
              <a:spcBef>
                <a:spcPct val="20000"/>
              </a:spcBef>
            </a:pPr>
            <a:endParaRPr lang="en-US" dirty="0">
              <a:solidFill>
                <a:schemeClr val="bg2"/>
              </a:solidFill>
              <a:cs typeface="FreesiaUPC" pitchFamily="34" charset="-34"/>
            </a:endParaRPr>
          </a:p>
          <a:p>
            <a:pPr marL="2147888">
              <a:spcBef>
                <a:spcPct val="20000"/>
              </a:spcBef>
            </a:pPr>
            <a:r>
              <a:rPr lang="en-US" b="1" dirty="0">
                <a:solidFill>
                  <a:schemeClr val="bg2"/>
                </a:solidFill>
                <a:cs typeface="FreesiaUPC" pitchFamily="34" charset="-34"/>
              </a:rPr>
              <a:t>The equipment is fully ATEX certified.</a:t>
            </a:r>
          </a:p>
          <a:p>
            <a:pPr marL="2147888">
              <a:spcBef>
                <a:spcPct val="20000"/>
              </a:spcBef>
            </a:pPr>
            <a:endParaRPr lang="en-US" dirty="0">
              <a:solidFill>
                <a:schemeClr val="bg2"/>
              </a:solidFill>
              <a:cs typeface="FreesiaUPC" pitchFamily="34" charset="-34"/>
            </a:endParaRPr>
          </a:p>
          <a:p>
            <a:pPr marL="2147888">
              <a:spcBef>
                <a:spcPct val="20000"/>
              </a:spcBef>
            </a:pPr>
            <a:r>
              <a:rPr lang="en-US" dirty="0">
                <a:solidFill>
                  <a:schemeClr val="bg2"/>
                </a:solidFill>
                <a:cs typeface="FreesiaUPC" pitchFamily="34" charset="-34"/>
              </a:rPr>
              <a:t>Flexible sensor included. The sensor is essential for detecting and locating leaks on fittings, joints and plugs. </a:t>
            </a:r>
          </a:p>
          <a:p>
            <a:pPr marL="2147888">
              <a:spcBef>
                <a:spcPct val="20000"/>
              </a:spcBef>
            </a:pPr>
            <a:r>
              <a:rPr lang="en-US" dirty="0">
                <a:solidFill>
                  <a:schemeClr val="bg2"/>
                </a:solidFill>
                <a:cs typeface="FreesiaUPC" pitchFamily="34" charset="-34"/>
              </a:rPr>
              <a:t>An installation cannot be judged un tight for simply having a loose fitting!.</a:t>
            </a:r>
          </a:p>
          <a:p>
            <a:pPr marL="1436688">
              <a:spcBef>
                <a:spcPct val="20000"/>
              </a:spcBef>
            </a:pPr>
            <a:endParaRPr lang="en-US" dirty="0">
              <a:solidFill>
                <a:srgbClr val="002060"/>
              </a:solidFill>
              <a:cs typeface="FreesiaUPC" pitchFamily="34" charset="-34"/>
            </a:endParaRPr>
          </a:p>
        </p:txBody>
      </p:sp>
      <p:pic>
        <p:nvPicPr>
          <p:cNvPr id="4" name="Picture 2">
            <a:extLst>
              <a:ext uri="{FF2B5EF4-FFF2-40B4-BE49-F238E27FC236}">
                <a16:creationId xmlns:a16="http://schemas.microsoft.com/office/drawing/2014/main" id="{BEB5691C-1743-46B6-B8EB-B4565F8E0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177" y="4410462"/>
            <a:ext cx="601418" cy="63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a:extLst>
              <a:ext uri="{FF2B5EF4-FFF2-40B4-BE49-F238E27FC236}">
                <a16:creationId xmlns:a16="http://schemas.microsoft.com/office/drawing/2014/main" id="{DBEB7445-4A95-493D-95D0-BCEA6A7A6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3839336"/>
            <a:ext cx="2150535" cy="114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13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9F96B85A-7D88-4877-BCD4-A6C09D463FD9}"/>
              </a:ext>
            </a:extLst>
          </p:cNvPr>
          <p:cNvSpPr/>
          <p:nvPr/>
        </p:nvSpPr>
        <p:spPr>
          <a:xfrm>
            <a:off x="1775520" y="2166067"/>
            <a:ext cx="8479612" cy="2819233"/>
          </a:xfrm>
          <a:prstGeom prst="rect">
            <a:avLst/>
          </a:prstGeom>
        </p:spPr>
        <p:txBody>
          <a:bodyPr wrap="square">
            <a:spAutoFit/>
          </a:bodyPr>
          <a:lstStyle/>
          <a:p>
            <a:pPr>
              <a:spcBef>
                <a:spcPct val="20000"/>
              </a:spcBef>
            </a:pPr>
            <a:r>
              <a:rPr lang="en-US" sz="2800" dirty="0">
                <a:solidFill>
                  <a:schemeClr val="bg2"/>
                </a:solidFill>
                <a:cs typeface="FreesiaUPC" pitchFamily="34" charset="-34"/>
              </a:rPr>
              <a:t>5 reasons to HEAR MORE with the SDT </a:t>
            </a:r>
            <a:r>
              <a:rPr lang="en-US" sz="2800" dirty="0" err="1">
                <a:solidFill>
                  <a:schemeClr val="bg2"/>
                </a:solidFill>
                <a:cs typeface="FreesiaUPC" pitchFamily="34" charset="-34"/>
              </a:rPr>
              <a:t>TankTest</a:t>
            </a:r>
            <a:r>
              <a:rPr lang="en-US" sz="2800" dirty="0">
                <a:solidFill>
                  <a:schemeClr val="bg2"/>
                </a:solidFill>
                <a:cs typeface="FreesiaUPC" pitchFamily="34" charset="-34"/>
              </a:rPr>
              <a:t> acoustic method</a:t>
            </a:r>
          </a:p>
          <a:p>
            <a:pPr>
              <a:spcBef>
                <a:spcPct val="20000"/>
              </a:spcBef>
            </a:pPr>
            <a:r>
              <a:rPr lang="en-US" sz="3200" dirty="0">
                <a:solidFill>
                  <a:schemeClr val="bg2"/>
                </a:solidFill>
                <a:cs typeface="FreesiaUPC" pitchFamily="34" charset="-34"/>
              </a:rPr>
              <a:t>	</a:t>
            </a:r>
            <a:r>
              <a:rPr lang="en-US" b="1" dirty="0">
                <a:solidFill>
                  <a:schemeClr val="bg2"/>
                </a:solidFill>
                <a:cs typeface="FreesiaUPC" pitchFamily="34" charset="-34"/>
              </a:rPr>
              <a:t>5 - Easy to use</a:t>
            </a:r>
          </a:p>
          <a:p>
            <a:pPr marL="1436688">
              <a:spcBef>
                <a:spcPct val="20000"/>
              </a:spcBef>
            </a:pPr>
            <a:r>
              <a:rPr lang="en-US" dirty="0">
                <a:solidFill>
                  <a:schemeClr val="bg2"/>
                </a:solidFill>
                <a:cs typeface="FreesiaUPC" pitchFamily="34" charset="-34"/>
              </a:rPr>
              <a:t>The equipment is simple to use , the test can easily be carried out by anyone who has received appropriate training.</a:t>
            </a:r>
          </a:p>
          <a:p>
            <a:pPr marL="1436688">
              <a:spcBef>
                <a:spcPct val="20000"/>
              </a:spcBef>
            </a:pPr>
            <a:endParaRPr lang="en-US" dirty="0">
              <a:solidFill>
                <a:schemeClr val="bg2"/>
              </a:solidFill>
              <a:cs typeface="FreesiaUPC" pitchFamily="34" charset="-34"/>
            </a:endParaRPr>
          </a:p>
          <a:p>
            <a:pPr marL="1436688">
              <a:spcBef>
                <a:spcPct val="20000"/>
              </a:spcBef>
            </a:pPr>
            <a:r>
              <a:rPr lang="en-US" dirty="0">
                <a:solidFill>
                  <a:schemeClr val="bg2"/>
                </a:solidFill>
                <a:cs typeface="FreesiaUPC" pitchFamily="34" charset="-34"/>
              </a:rPr>
              <a:t> </a:t>
            </a:r>
          </a:p>
        </p:txBody>
      </p:sp>
      <p:pic>
        <p:nvPicPr>
          <p:cNvPr id="4" name="Picture 3">
            <a:extLst>
              <a:ext uri="{FF2B5EF4-FFF2-40B4-BE49-F238E27FC236}">
                <a16:creationId xmlns:a16="http://schemas.microsoft.com/office/drawing/2014/main" id="{7B17AD08-78FD-40D7-A9C8-EDF861FBD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4129681"/>
            <a:ext cx="13335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40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72AFF2F7-3B51-48C3-B717-8E1EB6971A1A}"/>
              </a:ext>
            </a:extLst>
          </p:cNvPr>
          <p:cNvSpPr/>
          <p:nvPr/>
        </p:nvSpPr>
        <p:spPr>
          <a:xfrm>
            <a:off x="1720844" y="2096498"/>
            <a:ext cx="8479612" cy="4068806"/>
          </a:xfrm>
          <a:prstGeom prst="rect">
            <a:avLst/>
          </a:prstGeom>
        </p:spPr>
        <p:txBody>
          <a:bodyPr wrap="square">
            <a:spAutoFit/>
          </a:bodyPr>
          <a:lstStyle/>
          <a:p>
            <a:pPr>
              <a:spcBef>
                <a:spcPct val="20000"/>
              </a:spcBef>
            </a:pPr>
            <a:r>
              <a:rPr lang="en-US" sz="2800" dirty="0">
                <a:solidFill>
                  <a:schemeClr val="bg2"/>
                </a:solidFill>
                <a:cs typeface="FreesiaUPC" pitchFamily="34" charset="-34"/>
              </a:rPr>
              <a:t>SDT training programs, a good investment!</a:t>
            </a:r>
          </a:p>
          <a:p>
            <a:pPr marL="1436688">
              <a:spcBef>
                <a:spcPct val="20000"/>
              </a:spcBef>
            </a:pPr>
            <a:endParaRPr lang="en-US" dirty="0">
              <a:solidFill>
                <a:schemeClr val="bg2"/>
              </a:solidFill>
              <a:cs typeface="FreesiaUPC" pitchFamily="34" charset="-34"/>
            </a:endParaRPr>
          </a:p>
          <a:p>
            <a:pPr marL="1973263">
              <a:spcBef>
                <a:spcPct val="20000"/>
              </a:spcBef>
            </a:pPr>
            <a:r>
              <a:rPr lang="en-US" dirty="0">
                <a:solidFill>
                  <a:schemeClr val="bg2"/>
                </a:solidFill>
                <a:cs typeface="FreesiaUPC" pitchFamily="34" charset="-34"/>
              </a:rPr>
              <a:t>Companies that invest in training see the understanding and involvement of their inspectors increase significantly. The testing of underground tanks with the SDT acoustic method is more effective and therefore more reliable. A good training program is a guarantee for quick return on investment.</a:t>
            </a:r>
          </a:p>
          <a:p>
            <a:pPr marL="1973263">
              <a:spcBef>
                <a:spcPct val="20000"/>
              </a:spcBef>
            </a:pPr>
            <a:endParaRPr lang="en-US" dirty="0">
              <a:solidFill>
                <a:schemeClr val="bg2"/>
              </a:solidFill>
              <a:cs typeface="FreesiaUPC" pitchFamily="34" charset="-34"/>
            </a:endParaRPr>
          </a:p>
          <a:p>
            <a:pPr marL="1973263">
              <a:spcBef>
                <a:spcPct val="20000"/>
              </a:spcBef>
            </a:pPr>
            <a:r>
              <a:rPr lang="en-US" dirty="0">
                <a:solidFill>
                  <a:schemeClr val="bg2"/>
                </a:solidFill>
                <a:cs typeface="FreesiaUPC" pitchFamily="34" charset="-34"/>
              </a:rPr>
              <a:t>With more than 20 years of experience in training customers throughout the world, SDT offers collective and – private – on-site training programs. Courses focus on methodology, rapid familiarization with the detector and its accessories and use of the dedicated software.</a:t>
            </a:r>
          </a:p>
        </p:txBody>
      </p:sp>
      <p:pic>
        <p:nvPicPr>
          <p:cNvPr id="4" name="Picture 4" descr="http://www.ralteco.nl/nl/producten/ultrasone-lekdetectie/ultrasound-training/ultrasound-training.docx/ultrasound-training-1.jpg">
            <a:extLst>
              <a:ext uri="{FF2B5EF4-FFF2-40B4-BE49-F238E27FC236}">
                <a16:creationId xmlns:a16="http://schemas.microsoft.com/office/drawing/2014/main" id="{2FB8C1A5-4906-42FC-8116-33BF6BD9D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3104610"/>
            <a:ext cx="2088232" cy="1557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541291B6-C6D6-4889-BE16-C173B1203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999" y="4856713"/>
            <a:ext cx="1982713" cy="130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7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631504" y="1196752"/>
            <a:ext cx="9793088" cy="749945"/>
          </a:xfrm>
        </p:spPr>
        <p:txBody>
          <a:bodyPr>
            <a:noAutofit/>
          </a:bodyPr>
          <a:lstStyle/>
          <a:p>
            <a:pPr algn="l"/>
            <a:r>
              <a:rPr lang="en-US" b="1" dirty="0"/>
              <a:t>SDT 270 </a:t>
            </a:r>
            <a:r>
              <a:rPr lang="en-US" b="1" dirty="0" err="1"/>
              <a:t>TankTest</a:t>
            </a:r>
            <a:endParaRPr lang="en-US" b="1" dirty="0"/>
          </a:p>
        </p:txBody>
      </p:sp>
      <p:sp>
        <p:nvSpPr>
          <p:cNvPr id="5" name="Content Placeholder 2"/>
          <p:cNvSpPr txBox="1">
            <a:spLocks/>
          </p:cNvSpPr>
          <p:nvPr/>
        </p:nvSpPr>
        <p:spPr>
          <a:xfrm>
            <a:off x="1144885" y="1124748"/>
            <a:ext cx="9906000" cy="5001419"/>
          </a:xfrm>
          <a:prstGeom prst="rect">
            <a:avLst/>
          </a:prstGeom>
        </p:spPr>
        <p:txBody>
          <a:bodyPr/>
          <a:lstStyle>
            <a:lvl1pPr marL="0" indent="0" algn="l" defTabSz="914423" rtl="0" eaLnBrk="1" latinLnBrk="0" hangingPunct="1">
              <a:spcBef>
                <a:spcPct val="20000"/>
              </a:spcBef>
              <a:buClr>
                <a:srgbClr val="E57725"/>
              </a:buClr>
              <a:buFont typeface="Arial" panose="020B0604020202020204" pitchFamily="34" charset="0"/>
              <a:buNone/>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hr-HR" sz="2400" b="1" dirty="0">
              <a:solidFill>
                <a:srgbClr val="004B85"/>
              </a:solidFill>
            </a:endParaRPr>
          </a:p>
          <a:p>
            <a:pPr marL="457200" indent="-457200">
              <a:buFont typeface="Arial" panose="020B0604020202020204" pitchFamily="34" charset="0"/>
              <a:buChar char="•"/>
            </a:pPr>
            <a:endParaRPr lang="hr-HR" sz="2400" b="1" dirty="0">
              <a:solidFill>
                <a:srgbClr val="004B85"/>
              </a:solidFill>
            </a:endParaRPr>
          </a:p>
        </p:txBody>
      </p:sp>
      <p:pic>
        <p:nvPicPr>
          <p:cNvPr id="6" name="Picture 2">
            <a:extLst>
              <a:ext uri="{FF2B5EF4-FFF2-40B4-BE49-F238E27FC236}">
                <a16:creationId xmlns:a16="http://schemas.microsoft.com/office/drawing/2014/main" id="{BC054490-1534-4185-A98B-8CC9789A7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2015634"/>
            <a:ext cx="5328592" cy="3549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4">
            <a:extLst>
              <a:ext uri="{FF2B5EF4-FFF2-40B4-BE49-F238E27FC236}">
                <a16:creationId xmlns:a16="http://schemas.microsoft.com/office/drawing/2014/main" id="{DD9CB4A3-6816-4B24-B6FF-73CC70BE0F48}"/>
              </a:ext>
            </a:extLst>
          </p:cNvPr>
          <p:cNvSpPr txBox="1"/>
          <p:nvPr/>
        </p:nvSpPr>
        <p:spPr>
          <a:xfrm>
            <a:off x="2495600" y="5661248"/>
            <a:ext cx="7128792" cy="369332"/>
          </a:xfrm>
          <a:prstGeom prst="rect">
            <a:avLst/>
          </a:prstGeom>
          <a:noFill/>
        </p:spPr>
        <p:txBody>
          <a:bodyPr wrap="square" rtlCol="0">
            <a:spAutoFit/>
          </a:bodyPr>
          <a:lstStyle/>
          <a:p>
            <a:r>
              <a:rPr lang="fr-BE" b="1" dirty="0" err="1">
                <a:solidFill>
                  <a:schemeClr val="bg2"/>
                </a:solidFill>
              </a:rPr>
              <a:t>Acoustic</a:t>
            </a:r>
            <a:r>
              <a:rPr lang="fr-BE" b="1" dirty="0">
                <a:solidFill>
                  <a:schemeClr val="bg2"/>
                </a:solidFill>
              </a:rPr>
              <a:t> </a:t>
            </a:r>
            <a:r>
              <a:rPr lang="fr-BE" b="1" dirty="0" err="1">
                <a:solidFill>
                  <a:schemeClr val="bg2"/>
                </a:solidFill>
              </a:rPr>
              <a:t>testing</a:t>
            </a:r>
            <a:r>
              <a:rPr lang="fr-BE" b="1" dirty="0">
                <a:solidFill>
                  <a:schemeClr val="bg2"/>
                </a:solidFill>
              </a:rPr>
              <a:t> of underground </a:t>
            </a:r>
            <a:r>
              <a:rPr lang="fr-BE" b="1" dirty="0" err="1">
                <a:solidFill>
                  <a:schemeClr val="bg2"/>
                </a:solidFill>
              </a:rPr>
              <a:t>storage</a:t>
            </a:r>
            <a:r>
              <a:rPr lang="fr-BE" b="1" dirty="0">
                <a:solidFill>
                  <a:schemeClr val="bg2"/>
                </a:solidFill>
              </a:rPr>
              <a:t> tanks and </a:t>
            </a:r>
            <a:r>
              <a:rPr lang="fr-BE" b="1" dirty="0" err="1">
                <a:solidFill>
                  <a:schemeClr val="bg2"/>
                </a:solidFill>
              </a:rPr>
              <a:t>associated</a:t>
            </a:r>
            <a:r>
              <a:rPr lang="fr-BE" b="1" dirty="0">
                <a:solidFill>
                  <a:schemeClr val="bg2"/>
                </a:solidFill>
              </a:rPr>
              <a:t> pipe </a:t>
            </a:r>
            <a:r>
              <a:rPr lang="fr-BE" b="1" dirty="0" err="1">
                <a:solidFill>
                  <a:schemeClr val="bg2"/>
                </a:solidFill>
              </a:rPr>
              <a:t>work</a:t>
            </a:r>
            <a:endParaRPr lang="fr-BE" b="1" dirty="0">
              <a:solidFill>
                <a:schemeClr val="bg2"/>
              </a:solidFill>
            </a:endParaRPr>
          </a:p>
        </p:txBody>
      </p:sp>
    </p:spTree>
    <p:extLst>
      <p:ext uri="{BB962C8B-B14F-4D97-AF65-F5344CB8AC3E}">
        <p14:creationId xmlns:p14="http://schemas.microsoft.com/office/powerpoint/2010/main" val="48162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B2270599-DC2B-4A0D-89FE-CE0D8CA6413D}"/>
              </a:ext>
            </a:extLst>
          </p:cNvPr>
          <p:cNvSpPr/>
          <p:nvPr/>
        </p:nvSpPr>
        <p:spPr>
          <a:xfrm>
            <a:off x="1648836" y="1980123"/>
            <a:ext cx="8479612" cy="4401205"/>
          </a:xfrm>
          <a:prstGeom prst="rect">
            <a:avLst/>
          </a:prstGeom>
        </p:spPr>
        <p:txBody>
          <a:bodyPr wrap="square">
            <a:spAutoFit/>
          </a:bodyPr>
          <a:lstStyle/>
          <a:p>
            <a:pPr>
              <a:spcBef>
                <a:spcPct val="20000"/>
              </a:spcBef>
            </a:pPr>
            <a:r>
              <a:rPr lang="en-US" sz="2800" dirty="0">
                <a:solidFill>
                  <a:schemeClr val="bg2"/>
                </a:solidFill>
                <a:cs typeface="FreesiaUPC" pitchFamily="34" charset="-34"/>
              </a:rPr>
              <a:t>The kit contains:</a:t>
            </a:r>
            <a:endParaRPr lang="en-US" dirty="0">
              <a:solidFill>
                <a:schemeClr val="bg2"/>
              </a:solidFill>
              <a:cs typeface="FreesiaUPC" pitchFamily="34" charset="-34"/>
            </a:endParaRPr>
          </a:p>
          <a:p>
            <a:pPr marL="2147888">
              <a:spcBef>
                <a:spcPct val="20000"/>
              </a:spcBef>
            </a:pPr>
            <a:r>
              <a:rPr lang="en-US" dirty="0">
                <a:solidFill>
                  <a:schemeClr val="bg2"/>
                </a:solidFill>
                <a:cs typeface="FreesiaUPC" pitchFamily="34" charset="-34"/>
              </a:rPr>
              <a:t>   </a:t>
            </a:r>
          </a:p>
          <a:p>
            <a:pPr marL="2336800" indent="-188913">
              <a:spcBef>
                <a:spcPct val="20000"/>
              </a:spcBef>
            </a:pPr>
            <a:r>
              <a:rPr lang="en-US" dirty="0">
                <a:solidFill>
                  <a:schemeClr val="bg2"/>
                </a:solidFill>
                <a:cs typeface="FreesiaUPC" pitchFamily="34" charset="-34"/>
              </a:rPr>
              <a:t>    SDT270 </a:t>
            </a:r>
            <a:r>
              <a:rPr lang="en-US" dirty="0" err="1">
                <a:solidFill>
                  <a:schemeClr val="bg2"/>
                </a:solidFill>
                <a:cs typeface="FreesiaUPC" pitchFamily="34" charset="-34"/>
              </a:rPr>
              <a:t>TankTest</a:t>
            </a:r>
            <a:r>
              <a:rPr lang="en-US" dirty="0">
                <a:solidFill>
                  <a:schemeClr val="bg2"/>
                </a:solidFill>
                <a:cs typeface="FreesiaUPC" pitchFamily="34" charset="-34"/>
              </a:rPr>
              <a:t>-receiver with battery, blue rubber protection and user manual on USB stick</a:t>
            </a:r>
          </a:p>
          <a:p>
            <a:pPr marL="2147888">
              <a:spcBef>
                <a:spcPct val="20000"/>
              </a:spcBef>
            </a:pPr>
            <a:r>
              <a:rPr lang="en-US" dirty="0">
                <a:solidFill>
                  <a:schemeClr val="bg2"/>
                </a:solidFill>
                <a:cs typeface="FreesiaUPC" pitchFamily="34" charset="-34"/>
              </a:rPr>
              <a:t>    Precision indicator accessories</a:t>
            </a:r>
          </a:p>
          <a:p>
            <a:pPr marL="2147888">
              <a:spcBef>
                <a:spcPct val="20000"/>
              </a:spcBef>
            </a:pPr>
            <a:r>
              <a:rPr lang="en-US" dirty="0">
                <a:solidFill>
                  <a:schemeClr val="bg2"/>
                </a:solidFill>
                <a:cs typeface="FreesiaUPC" pitchFamily="34" charset="-34"/>
              </a:rPr>
              <a:t>    Noise isolating headphones</a:t>
            </a:r>
          </a:p>
          <a:p>
            <a:pPr marL="2147888">
              <a:spcBef>
                <a:spcPct val="20000"/>
              </a:spcBef>
            </a:pPr>
            <a:r>
              <a:rPr lang="en-US" dirty="0">
                <a:solidFill>
                  <a:schemeClr val="bg2"/>
                </a:solidFill>
                <a:cs typeface="FreesiaUPC" pitchFamily="34" charset="-34"/>
              </a:rPr>
              <a:t>    Battery loader</a:t>
            </a:r>
          </a:p>
          <a:p>
            <a:pPr marL="2147888">
              <a:spcBef>
                <a:spcPct val="20000"/>
              </a:spcBef>
            </a:pPr>
            <a:r>
              <a:rPr lang="en-US" dirty="0">
                <a:solidFill>
                  <a:schemeClr val="bg2"/>
                </a:solidFill>
                <a:cs typeface="FreesiaUPC" pitchFamily="34" charset="-34"/>
              </a:rPr>
              <a:t>    USB cable and "</a:t>
            </a:r>
            <a:r>
              <a:rPr lang="en-US" dirty="0" err="1">
                <a:solidFill>
                  <a:schemeClr val="bg2"/>
                </a:solidFill>
                <a:cs typeface="FreesiaUPC" pitchFamily="34" charset="-34"/>
              </a:rPr>
              <a:t>TankTest</a:t>
            </a:r>
            <a:r>
              <a:rPr lang="en-US" dirty="0">
                <a:solidFill>
                  <a:schemeClr val="bg2"/>
                </a:solidFill>
                <a:cs typeface="FreesiaUPC" pitchFamily="34" charset="-34"/>
              </a:rPr>
              <a:t> Reporter"-software on USB stick</a:t>
            </a:r>
          </a:p>
          <a:p>
            <a:pPr marL="2147888">
              <a:spcBef>
                <a:spcPct val="20000"/>
              </a:spcBef>
            </a:pPr>
            <a:r>
              <a:rPr lang="en-US" dirty="0">
                <a:solidFill>
                  <a:schemeClr val="bg2"/>
                </a:solidFill>
                <a:cs typeface="FreesiaUPC" pitchFamily="34" charset="-34"/>
              </a:rPr>
              <a:t>    Tube of water-detection paste</a:t>
            </a:r>
          </a:p>
          <a:p>
            <a:pPr marL="2147888">
              <a:spcBef>
                <a:spcPct val="20000"/>
              </a:spcBef>
            </a:pPr>
            <a:r>
              <a:rPr lang="en-US" dirty="0">
                <a:solidFill>
                  <a:schemeClr val="bg2"/>
                </a:solidFill>
                <a:cs typeface="FreesiaUPC" pitchFamily="34" charset="-34"/>
              </a:rPr>
              <a:t>    Storage case for ultrasonic sensors</a:t>
            </a:r>
          </a:p>
          <a:p>
            <a:pPr marL="2336800" indent="-188913">
              <a:spcBef>
                <a:spcPct val="20000"/>
              </a:spcBef>
            </a:pPr>
            <a:r>
              <a:rPr lang="en-US" dirty="0">
                <a:solidFill>
                  <a:schemeClr val="bg2"/>
                </a:solidFill>
                <a:cs typeface="FreesiaUPC" pitchFamily="34" charset="-34"/>
              </a:rPr>
              <a:t>    Two watertight sensors (explosion proof and impervious to hydrocarbons)</a:t>
            </a:r>
          </a:p>
          <a:p>
            <a:pPr marL="1436688">
              <a:spcBef>
                <a:spcPct val="20000"/>
              </a:spcBef>
            </a:pPr>
            <a:r>
              <a:rPr lang="en-US" dirty="0">
                <a:solidFill>
                  <a:srgbClr val="002060"/>
                </a:solidFill>
                <a:cs typeface="FreesiaUPC" pitchFamily="34" charset="-34"/>
              </a:rPr>
              <a:t>    	          </a:t>
            </a:r>
          </a:p>
        </p:txBody>
      </p:sp>
      <p:grpSp>
        <p:nvGrpSpPr>
          <p:cNvPr id="4" name="Group 4">
            <a:extLst>
              <a:ext uri="{FF2B5EF4-FFF2-40B4-BE49-F238E27FC236}">
                <a16:creationId xmlns:a16="http://schemas.microsoft.com/office/drawing/2014/main" id="{F98EE460-DB88-43A7-8503-990F7FDFFACF}"/>
              </a:ext>
            </a:extLst>
          </p:cNvPr>
          <p:cNvGrpSpPr/>
          <p:nvPr/>
        </p:nvGrpSpPr>
        <p:grpSpPr>
          <a:xfrm>
            <a:off x="1415480" y="3127814"/>
            <a:ext cx="2435150" cy="1948120"/>
            <a:chOff x="251520" y="2776491"/>
            <a:chExt cx="2435150" cy="1948120"/>
          </a:xfrm>
        </p:grpSpPr>
        <p:pic>
          <p:nvPicPr>
            <p:cNvPr id="5" name="Picture 1">
              <a:extLst>
                <a:ext uri="{FF2B5EF4-FFF2-40B4-BE49-F238E27FC236}">
                  <a16:creationId xmlns:a16="http://schemas.microsoft.com/office/drawing/2014/main" id="{47F5934D-6237-4F5E-BF77-5195CB80A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76491"/>
              <a:ext cx="2435150" cy="194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4561DFE9-3A8E-444A-85C4-BF4AB83D1CAC}"/>
                </a:ext>
              </a:extLst>
            </p:cNvPr>
            <p:cNvSpPr/>
            <p:nvPr/>
          </p:nvSpPr>
          <p:spPr>
            <a:xfrm>
              <a:off x="251520" y="2776491"/>
              <a:ext cx="504056" cy="148453"/>
            </a:xfrm>
            <a:prstGeom prst="rect">
              <a:avLst/>
            </a:prstGeom>
            <a:solidFill>
              <a:schemeClr val="bg1"/>
            </a:solidFill>
            <a:ln>
              <a:solidFill>
                <a:schemeClr val="bg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9633E036-2BFE-4978-BE2B-61CE4CC1F457}"/>
                </a:ext>
              </a:extLst>
            </p:cNvPr>
            <p:cNvSpPr/>
            <p:nvPr/>
          </p:nvSpPr>
          <p:spPr>
            <a:xfrm>
              <a:off x="1691680" y="4437112"/>
              <a:ext cx="792088" cy="287499"/>
            </a:xfrm>
            <a:prstGeom prst="rect">
              <a:avLst/>
            </a:prstGeom>
            <a:solidFill>
              <a:schemeClr val="bg1"/>
            </a:solidFill>
            <a:ln>
              <a:solidFill>
                <a:schemeClr val="bg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136215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2AA2F8-6982-43EA-8920-C677BA488BED}"/>
              </a:ext>
            </a:extLst>
          </p:cNvPr>
          <p:cNvSpPr/>
          <p:nvPr/>
        </p:nvSpPr>
        <p:spPr>
          <a:xfrm>
            <a:off x="1686493" y="1700808"/>
            <a:ext cx="1765227" cy="615553"/>
          </a:xfrm>
          <a:prstGeom prst="rect">
            <a:avLst/>
          </a:prstGeom>
        </p:spPr>
        <p:txBody>
          <a:bodyPr wrap="none">
            <a:spAutoFit/>
          </a:bodyPr>
          <a:lstStyle/>
          <a:p>
            <a:pPr lvl="0" fontAlgn="base">
              <a:spcBef>
                <a:spcPct val="0"/>
              </a:spcBef>
              <a:spcAft>
                <a:spcPct val="0"/>
              </a:spcAft>
            </a:pPr>
            <a:r>
              <a:rPr lang="en-US" sz="3400" b="1" dirty="0">
                <a:solidFill>
                  <a:schemeClr val="bg2"/>
                </a:solidFill>
                <a:ea typeface="Calibri" pitchFamily="34" charset="0"/>
                <a:cs typeface="Arial" pitchFamily="34" charset="0"/>
              </a:rPr>
              <a:t>Principle</a:t>
            </a:r>
          </a:p>
        </p:txBody>
      </p:sp>
      <p:sp>
        <p:nvSpPr>
          <p:cNvPr id="6" name="Rectangle 5">
            <a:extLst>
              <a:ext uri="{FF2B5EF4-FFF2-40B4-BE49-F238E27FC236}">
                <a16:creationId xmlns:a16="http://schemas.microsoft.com/office/drawing/2014/main" id="{B849FB08-D276-4CC8-B6EE-F03DB633A71C}"/>
              </a:ext>
            </a:extLst>
          </p:cNvPr>
          <p:cNvSpPr/>
          <p:nvPr/>
        </p:nvSpPr>
        <p:spPr>
          <a:xfrm>
            <a:off x="1991544" y="2348880"/>
            <a:ext cx="8136904" cy="4241161"/>
          </a:xfrm>
          <a:prstGeom prst="rect">
            <a:avLst/>
          </a:prstGeom>
        </p:spPr>
        <p:txBody>
          <a:bodyPr wrap="square">
            <a:spAutoFit/>
          </a:bodyPr>
          <a:lstStyle/>
          <a:p>
            <a:pPr lvl="0">
              <a:spcBef>
                <a:spcPct val="20000"/>
              </a:spcBef>
            </a:pPr>
            <a:r>
              <a:rPr lang="en-US" sz="3200" dirty="0">
                <a:solidFill>
                  <a:srgbClr val="002060"/>
                </a:solidFill>
                <a:cs typeface="FreesiaUPC" pitchFamily="34" charset="-34"/>
              </a:rPr>
              <a:t>	</a:t>
            </a:r>
            <a:r>
              <a:rPr lang="en-US" sz="3000" dirty="0">
                <a:solidFill>
                  <a:schemeClr val="bg2"/>
                </a:solidFill>
                <a:cs typeface="FreesiaUPC" pitchFamily="34" charset="-34"/>
              </a:rPr>
              <a:t>6 steps to test an underground storage tank</a:t>
            </a:r>
          </a:p>
          <a:p>
            <a:pPr marL="1262063" lvl="2" indent="-347663">
              <a:spcBef>
                <a:spcPct val="20000"/>
              </a:spcBef>
            </a:pPr>
            <a:r>
              <a:rPr lang="en-US" dirty="0">
                <a:solidFill>
                  <a:schemeClr val="bg2"/>
                </a:solidFill>
                <a:cs typeface="FreesiaUPC" pitchFamily="34" charset="-34"/>
              </a:rPr>
              <a:t>1 – The two dedicated sensors are placed in the tank. One in the  liquid and the other in the air phase.</a:t>
            </a:r>
          </a:p>
          <a:p>
            <a:pPr marL="1262063" lvl="2" indent="-347663">
              <a:spcBef>
                <a:spcPct val="20000"/>
              </a:spcBef>
            </a:pPr>
            <a:r>
              <a:rPr lang="en-US" dirty="0">
                <a:solidFill>
                  <a:schemeClr val="bg2"/>
                </a:solidFill>
                <a:cs typeface="FreesiaUPC" pitchFamily="34" charset="-34"/>
              </a:rPr>
              <a:t>2 – The SDT 270 measures the background noise on the installation (reference value) in </a:t>
            </a:r>
            <a:r>
              <a:rPr lang="en-US" dirty="0" err="1">
                <a:solidFill>
                  <a:schemeClr val="bg2"/>
                </a:solidFill>
                <a:cs typeface="FreesiaUPC" pitchFamily="34" charset="-34"/>
              </a:rPr>
              <a:t>dBµV</a:t>
            </a:r>
            <a:endParaRPr lang="en-US" dirty="0">
              <a:solidFill>
                <a:schemeClr val="bg2"/>
              </a:solidFill>
              <a:cs typeface="FreesiaUPC" pitchFamily="34" charset="-34"/>
            </a:endParaRPr>
          </a:p>
          <a:p>
            <a:pPr lvl="2">
              <a:spcBef>
                <a:spcPct val="20000"/>
              </a:spcBef>
            </a:pPr>
            <a:r>
              <a:rPr lang="en-US" dirty="0">
                <a:solidFill>
                  <a:schemeClr val="bg2"/>
                </a:solidFill>
                <a:cs typeface="FreesiaUPC" pitchFamily="34" charset="-34"/>
              </a:rPr>
              <a:t>3 – The tank is placed in a partial vacuum</a:t>
            </a:r>
          </a:p>
          <a:p>
            <a:pPr marL="1262063" lvl="2" indent="-347663">
              <a:spcBef>
                <a:spcPct val="20000"/>
              </a:spcBef>
            </a:pPr>
            <a:r>
              <a:rPr lang="en-US" dirty="0">
                <a:solidFill>
                  <a:schemeClr val="bg2"/>
                </a:solidFill>
                <a:cs typeface="FreesiaUPC" pitchFamily="34" charset="-34"/>
              </a:rPr>
              <a:t>4 -  The diagnosis is established based on a comparison between the reference value at atmospheric pressure and the measurement obtained with the appropriate vacuum level </a:t>
            </a:r>
            <a:r>
              <a:rPr lang="en-US" dirty="0" err="1">
                <a:solidFill>
                  <a:schemeClr val="bg2"/>
                </a:solidFill>
                <a:cs typeface="FreesiaUPC" pitchFamily="34" charset="-34"/>
              </a:rPr>
              <a:t>aplied</a:t>
            </a:r>
            <a:r>
              <a:rPr lang="en-US" dirty="0">
                <a:solidFill>
                  <a:schemeClr val="bg2"/>
                </a:solidFill>
                <a:cs typeface="FreesiaUPC" pitchFamily="34" charset="-34"/>
              </a:rPr>
              <a:t>.</a:t>
            </a:r>
          </a:p>
          <a:p>
            <a:pPr marL="1262063" lvl="2" indent="-347663">
              <a:spcBef>
                <a:spcPct val="20000"/>
              </a:spcBef>
            </a:pPr>
            <a:r>
              <a:rPr lang="en-US" dirty="0">
                <a:solidFill>
                  <a:schemeClr val="bg2"/>
                </a:solidFill>
                <a:cs typeface="FreesiaUPC" pitchFamily="34" charset="-34"/>
              </a:rPr>
              <a:t>5 – The measurements and sound files can be recorded, and inspection reports can be printed out.</a:t>
            </a:r>
          </a:p>
          <a:p>
            <a:pPr marL="1262063" lvl="2" indent="-347663">
              <a:spcBef>
                <a:spcPct val="20000"/>
              </a:spcBef>
            </a:pPr>
            <a:r>
              <a:rPr lang="en-US" dirty="0">
                <a:solidFill>
                  <a:schemeClr val="bg2"/>
                </a:solidFill>
                <a:cs typeface="FreesiaUPC" pitchFamily="34" charset="-34"/>
              </a:rPr>
              <a:t>6 –The measured </a:t>
            </a:r>
            <a:r>
              <a:rPr lang="en-US" dirty="0" err="1">
                <a:solidFill>
                  <a:schemeClr val="bg2"/>
                </a:solidFill>
                <a:cs typeface="FreesiaUPC" pitchFamily="34" charset="-34"/>
              </a:rPr>
              <a:t>dBµV</a:t>
            </a:r>
            <a:r>
              <a:rPr lang="en-US" dirty="0">
                <a:solidFill>
                  <a:schemeClr val="bg2"/>
                </a:solidFill>
                <a:cs typeface="FreesiaUPC" pitchFamily="34" charset="-34"/>
              </a:rPr>
              <a:t> values and recorded audio files are available at any time on the device as well as in in the software.</a:t>
            </a:r>
          </a:p>
        </p:txBody>
      </p:sp>
      <p:pic>
        <p:nvPicPr>
          <p:cNvPr id="7" name="Picture 3">
            <a:extLst>
              <a:ext uri="{FF2B5EF4-FFF2-40B4-BE49-F238E27FC236}">
                <a16:creationId xmlns:a16="http://schemas.microsoft.com/office/drawing/2014/main" id="{0D9A5B6C-0802-4C8B-B02C-35549F743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3784032"/>
            <a:ext cx="15367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6824AC31-3D84-449C-99B2-127FD8767E99}"/>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Tree>
    <p:extLst>
      <p:ext uri="{BB962C8B-B14F-4D97-AF65-F5344CB8AC3E}">
        <p14:creationId xmlns:p14="http://schemas.microsoft.com/office/powerpoint/2010/main" val="230904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8" name="Rectangle 7">
            <a:extLst>
              <a:ext uri="{FF2B5EF4-FFF2-40B4-BE49-F238E27FC236}">
                <a16:creationId xmlns:a16="http://schemas.microsoft.com/office/drawing/2014/main" id="{84BD43CB-30CE-4596-B772-1D91FC799CAE}"/>
              </a:ext>
            </a:extLst>
          </p:cNvPr>
          <p:cNvSpPr/>
          <p:nvPr/>
        </p:nvSpPr>
        <p:spPr>
          <a:xfrm>
            <a:off x="695400" y="2057706"/>
            <a:ext cx="10873208" cy="1914370"/>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SDT270 </a:t>
            </a:r>
            <a:r>
              <a:rPr lang="en-US" sz="3200" dirty="0" err="1">
                <a:solidFill>
                  <a:schemeClr val="bg2"/>
                </a:solidFill>
                <a:cs typeface="FreesiaUPC" pitchFamily="34" charset="-34"/>
              </a:rPr>
              <a:t>Tanktest</a:t>
            </a:r>
            <a:r>
              <a:rPr lang="en-US" sz="3200" dirty="0">
                <a:solidFill>
                  <a:schemeClr val="bg2"/>
                </a:solidFill>
                <a:cs typeface="FreesiaUPC" pitchFamily="34" charset="-34"/>
              </a:rPr>
              <a:t>, one device two possible test procedures.</a:t>
            </a:r>
          </a:p>
          <a:p>
            <a:pPr lvl="0">
              <a:spcBef>
                <a:spcPct val="20000"/>
              </a:spcBef>
            </a:pPr>
            <a:endParaRPr lang="en-US" dirty="0">
              <a:solidFill>
                <a:schemeClr val="bg2"/>
              </a:solidFill>
              <a:cs typeface="FreesiaUPC" pitchFamily="34" charset="-34"/>
            </a:endParaRPr>
          </a:p>
          <a:p>
            <a:pPr marL="1262063" lvl="2" indent="-347663">
              <a:spcBef>
                <a:spcPct val="20000"/>
              </a:spcBef>
            </a:pPr>
            <a:r>
              <a:rPr lang="en-US" dirty="0">
                <a:solidFill>
                  <a:schemeClr val="bg2"/>
                </a:solidFill>
                <a:cs typeface="FreesiaUPC" pitchFamily="34" charset="-34"/>
              </a:rPr>
              <a:t>1.  Test procedure in "measurement" mode, without recording data.</a:t>
            </a:r>
          </a:p>
          <a:p>
            <a:pPr marL="1262063" lvl="2" indent="-347663">
              <a:spcBef>
                <a:spcPct val="20000"/>
              </a:spcBef>
            </a:pPr>
            <a:endParaRPr lang="en-US" dirty="0">
              <a:solidFill>
                <a:schemeClr val="bg2"/>
              </a:solidFill>
              <a:cs typeface="FreesiaUPC" pitchFamily="34" charset="-34"/>
            </a:endParaRPr>
          </a:p>
          <a:p>
            <a:pPr marL="1262063" lvl="2">
              <a:spcBef>
                <a:spcPct val="20000"/>
              </a:spcBef>
            </a:pPr>
            <a:r>
              <a:rPr lang="en-US" dirty="0">
                <a:solidFill>
                  <a:schemeClr val="bg2"/>
                </a:solidFill>
                <a:cs typeface="FreesiaUPC" pitchFamily="34" charset="-34"/>
              </a:rPr>
              <a:t>    </a:t>
            </a:r>
          </a:p>
        </p:txBody>
      </p:sp>
    </p:spTree>
    <p:extLst>
      <p:ext uri="{BB962C8B-B14F-4D97-AF65-F5344CB8AC3E}">
        <p14:creationId xmlns:p14="http://schemas.microsoft.com/office/powerpoint/2010/main" val="216195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F217A686-7319-4791-A238-79E0D1D129FB}"/>
              </a:ext>
            </a:extLst>
          </p:cNvPr>
          <p:cNvSpPr/>
          <p:nvPr/>
        </p:nvSpPr>
        <p:spPr>
          <a:xfrm>
            <a:off x="1055440" y="2276872"/>
            <a:ext cx="10369152" cy="1175706"/>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SDT270 </a:t>
            </a:r>
            <a:r>
              <a:rPr lang="en-US" sz="3200" dirty="0" err="1">
                <a:solidFill>
                  <a:schemeClr val="bg2"/>
                </a:solidFill>
                <a:cs typeface="FreesiaUPC" pitchFamily="34" charset="-34"/>
              </a:rPr>
              <a:t>Tanktest</a:t>
            </a:r>
            <a:r>
              <a:rPr lang="en-US" sz="3200" dirty="0">
                <a:solidFill>
                  <a:schemeClr val="bg2"/>
                </a:solidFill>
                <a:cs typeface="FreesiaUPC" pitchFamily="34" charset="-34"/>
              </a:rPr>
              <a:t>, one device two possible test procedures.</a:t>
            </a:r>
          </a:p>
          <a:p>
            <a:pPr lvl="0">
              <a:spcBef>
                <a:spcPct val="20000"/>
              </a:spcBef>
            </a:pPr>
            <a:endParaRPr lang="en-US" sz="3200" dirty="0">
              <a:solidFill>
                <a:schemeClr val="bg2"/>
              </a:solidFill>
              <a:cs typeface="FreesiaUPC" pitchFamily="34" charset="-34"/>
            </a:endParaRPr>
          </a:p>
        </p:txBody>
      </p:sp>
      <p:pic>
        <p:nvPicPr>
          <p:cNvPr id="5" name="Picture 1" descr="C:\Users\Patrice.sdt\Pictures\Machines tournantes\tightness130.jpg">
            <a:extLst>
              <a:ext uri="{FF2B5EF4-FFF2-40B4-BE49-F238E27FC236}">
                <a16:creationId xmlns:a16="http://schemas.microsoft.com/office/drawing/2014/main" id="{0D3E41E1-41EC-4E9C-98C8-E67688312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674" y="3933056"/>
            <a:ext cx="2199918" cy="165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8742F2C-4BFB-4470-AC6D-AB985F5AABEE}"/>
              </a:ext>
            </a:extLst>
          </p:cNvPr>
          <p:cNvSpPr/>
          <p:nvPr/>
        </p:nvSpPr>
        <p:spPr>
          <a:xfrm>
            <a:off x="191344" y="3363957"/>
            <a:ext cx="8856984" cy="2640723"/>
          </a:xfrm>
          <a:prstGeom prst="rect">
            <a:avLst/>
          </a:prstGeom>
        </p:spPr>
        <p:txBody>
          <a:bodyPr wrap="square">
            <a:spAutoFit/>
          </a:bodyPr>
          <a:lstStyle/>
          <a:p>
            <a:pPr marL="1262063" lvl="2" indent="-347663">
              <a:spcBef>
                <a:spcPct val="20000"/>
              </a:spcBef>
            </a:pPr>
            <a:r>
              <a:rPr lang="en-US" dirty="0">
                <a:solidFill>
                  <a:schemeClr val="bg2"/>
                </a:solidFill>
                <a:cs typeface="FreesiaUPC" pitchFamily="34" charset="-34"/>
              </a:rPr>
              <a:t>2.  Test procedure in "measurements + data recording" mode:</a:t>
            </a:r>
          </a:p>
          <a:p>
            <a:pPr marL="1262063" lvl="2" indent="-347663">
              <a:spcBef>
                <a:spcPct val="20000"/>
              </a:spcBef>
            </a:pPr>
            <a:endParaRPr lang="en-US" dirty="0">
              <a:solidFill>
                <a:schemeClr val="bg2"/>
              </a:solidFill>
              <a:cs typeface="FreesiaUPC" pitchFamily="34" charset="-34"/>
            </a:endParaRPr>
          </a:p>
          <a:p>
            <a:pPr marL="1262063" lvl="2" indent="-347663">
              <a:spcBef>
                <a:spcPct val="20000"/>
              </a:spcBef>
            </a:pPr>
            <a:r>
              <a:rPr lang="en-US" dirty="0">
                <a:solidFill>
                  <a:schemeClr val="bg2"/>
                </a:solidFill>
                <a:cs typeface="FreesiaUPC" pitchFamily="34" charset="-34"/>
              </a:rPr>
              <a:t>Data automatically recorded by the device</a:t>
            </a:r>
          </a:p>
          <a:p>
            <a:pPr marL="1262063" lvl="2" indent="-347663">
              <a:spcBef>
                <a:spcPct val="20000"/>
              </a:spcBef>
            </a:pPr>
            <a:r>
              <a:rPr lang="en-US" dirty="0">
                <a:solidFill>
                  <a:schemeClr val="bg2"/>
                </a:solidFill>
                <a:cs typeface="FreesiaUPC" pitchFamily="34" charset="-34"/>
              </a:rPr>
              <a:t>    - Full date and time stamp of the test</a:t>
            </a:r>
          </a:p>
          <a:p>
            <a:pPr marL="1262063" lvl="2" indent="-347663">
              <a:spcBef>
                <a:spcPct val="20000"/>
              </a:spcBef>
            </a:pPr>
            <a:r>
              <a:rPr lang="en-US" dirty="0">
                <a:solidFill>
                  <a:schemeClr val="bg2"/>
                </a:solidFill>
                <a:cs typeface="FreesiaUPC" pitchFamily="34" charset="-34"/>
              </a:rPr>
              <a:t>    - Device and sensor serial numbers</a:t>
            </a:r>
          </a:p>
          <a:p>
            <a:pPr marL="1262063" lvl="2" indent="-347663">
              <a:spcBef>
                <a:spcPct val="20000"/>
              </a:spcBef>
            </a:pPr>
            <a:r>
              <a:rPr lang="en-US" dirty="0">
                <a:solidFill>
                  <a:schemeClr val="bg2"/>
                </a:solidFill>
                <a:cs typeface="FreesiaUPC" pitchFamily="34" charset="-34"/>
              </a:rPr>
              <a:t>    - Measurements, at the ratio of one measurement per second, over the total duration of the test, with identification of the sensor for each measurement</a:t>
            </a:r>
          </a:p>
          <a:p>
            <a:pPr marL="1262063" lvl="2" indent="-347663">
              <a:spcBef>
                <a:spcPct val="20000"/>
              </a:spcBef>
            </a:pPr>
            <a:r>
              <a:rPr lang="en-US" dirty="0">
                <a:solidFill>
                  <a:schemeClr val="bg2"/>
                </a:solidFill>
                <a:cs typeface="FreesiaUPC" pitchFamily="34" charset="-34"/>
              </a:rPr>
              <a:t>    - possibility to record the sound for each sensor</a:t>
            </a:r>
          </a:p>
        </p:txBody>
      </p:sp>
    </p:spTree>
    <p:extLst>
      <p:ext uri="{BB962C8B-B14F-4D97-AF65-F5344CB8AC3E}">
        <p14:creationId xmlns:p14="http://schemas.microsoft.com/office/powerpoint/2010/main" val="264815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4" name="Rectangle 3">
            <a:extLst>
              <a:ext uri="{FF2B5EF4-FFF2-40B4-BE49-F238E27FC236}">
                <a16:creationId xmlns:a16="http://schemas.microsoft.com/office/drawing/2014/main" id="{C77F9CC3-CA45-4A46-AE1B-9108897C8EEA}"/>
              </a:ext>
            </a:extLst>
          </p:cNvPr>
          <p:cNvSpPr/>
          <p:nvPr/>
        </p:nvSpPr>
        <p:spPr>
          <a:xfrm>
            <a:off x="418803" y="1700808"/>
            <a:ext cx="4883325" cy="615553"/>
          </a:xfrm>
          <a:prstGeom prst="rect">
            <a:avLst/>
          </a:prstGeom>
        </p:spPr>
        <p:txBody>
          <a:bodyPr wrap="none">
            <a:spAutoFit/>
          </a:bodyPr>
          <a:lstStyle/>
          <a:p>
            <a:pPr lvl="0" fontAlgn="base">
              <a:spcBef>
                <a:spcPct val="0"/>
              </a:spcBef>
              <a:spcAft>
                <a:spcPct val="0"/>
              </a:spcAft>
            </a:pPr>
            <a:r>
              <a:rPr lang="en-US" sz="3400" b="1" dirty="0">
                <a:solidFill>
                  <a:schemeClr val="bg2"/>
                </a:solidFill>
                <a:ea typeface="Calibri" pitchFamily="34" charset="0"/>
                <a:cs typeface="Arial" pitchFamily="34" charset="0"/>
              </a:rPr>
              <a:t>SDT 270 </a:t>
            </a:r>
            <a:r>
              <a:rPr lang="en-US" sz="3400" b="1" dirty="0" err="1">
                <a:solidFill>
                  <a:schemeClr val="bg2"/>
                </a:solidFill>
                <a:ea typeface="Calibri" pitchFamily="34" charset="0"/>
                <a:cs typeface="Arial" pitchFamily="34" charset="0"/>
              </a:rPr>
              <a:t>TankTest</a:t>
            </a:r>
            <a:r>
              <a:rPr lang="en-US" sz="3400" b="1" dirty="0">
                <a:solidFill>
                  <a:schemeClr val="bg2"/>
                </a:solidFill>
                <a:ea typeface="Calibri" pitchFamily="34" charset="0"/>
                <a:cs typeface="Arial" pitchFamily="34" charset="0"/>
              </a:rPr>
              <a:t> – Set up</a:t>
            </a:r>
          </a:p>
        </p:txBody>
      </p:sp>
      <p:pic>
        <p:nvPicPr>
          <p:cNvPr id="5" name="Picture 2">
            <a:extLst>
              <a:ext uri="{FF2B5EF4-FFF2-40B4-BE49-F238E27FC236}">
                <a16:creationId xmlns:a16="http://schemas.microsoft.com/office/drawing/2014/main" id="{628C725F-D9FC-4573-A565-4BD17BA59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2316361"/>
            <a:ext cx="3407689" cy="431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30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31CCAFF8-2851-47E6-9CA2-9813AF6246D1}"/>
              </a:ext>
            </a:extLst>
          </p:cNvPr>
          <p:cNvSpPr/>
          <p:nvPr/>
        </p:nvSpPr>
        <p:spPr>
          <a:xfrm>
            <a:off x="1991544" y="1916832"/>
            <a:ext cx="8136904" cy="4899803"/>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The method that valorizes and reassures the operator…..</a:t>
            </a:r>
          </a:p>
          <a:p>
            <a:pPr marL="1262063" lvl="2" indent="-347663">
              <a:spcBef>
                <a:spcPct val="20000"/>
              </a:spcBef>
            </a:pPr>
            <a:r>
              <a:rPr lang="en-US" dirty="0">
                <a:solidFill>
                  <a:schemeClr val="bg2"/>
                </a:solidFill>
                <a:cs typeface="FreesiaUPC" pitchFamily="34" charset="-34"/>
              </a:rPr>
              <a:t>1.  The sensitivity of the SDT 270 and the associated sensors offer the system’s unequalled accuracy. </a:t>
            </a:r>
          </a:p>
          <a:p>
            <a:pPr marL="1262063" lvl="2" indent="-347663">
              <a:spcBef>
                <a:spcPct val="20000"/>
              </a:spcBef>
            </a:pPr>
            <a:r>
              <a:rPr lang="en-US" dirty="0">
                <a:solidFill>
                  <a:schemeClr val="bg2"/>
                </a:solidFill>
                <a:cs typeface="FreesiaUPC" pitchFamily="34" charset="-34"/>
              </a:rPr>
              <a:t>       The system detects even the smallest perforations or “mini </a:t>
            </a:r>
            <a:r>
              <a:rPr lang="en-US" dirty="0" err="1">
                <a:solidFill>
                  <a:schemeClr val="bg2"/>
                </a:solidFill>
                <a:cs typeface="FreesiaUPC" pitchFamily="34" charset="-34"/>
              </a:rPr>
              <a:t>defetcs</a:t>
            </a:r>
            <a:r>
              <a:rPr lang="en-US" dirty="0">
                <a:solidFill>
                  <a:schemeClr val="bg2"/>
                </a:solidFill>
                <a:cs typeface="FreesiaUPC" pitchFamily="34" charset="-34"/>
              </a:rPr>
              <a:t>” not yet generating a significant degree of pollution.</a:t>
            </a:r>
          </a:p>
          <a:p>
            <a:pPr marL="1262063" lvl="2" indent="-347663">
              <a:spcBef>
                <a:spcPct val="20000"/>
              </a:spcBef>
            </a:pPr>
            <a:r>
              <a:rPr lang="en-US" dirty="0">
                <a:solidFill>
                  <a:schemeClr val="bg2"/>
                </a:solidFill>
                <a:cs typeface="FreesiaUPC" pitchFamily="34" charset="-34"/>
              </a:rPr>
              <a:t>2.  Tank and associated pipping are tested in one single operation. </a:t>
            </a:r>
          </a:p>
          <a:p>
            <a:pPr marL="1262063" lvl="2" indent="-347663">
              <a:spcBef>
                <a:spcPct val="20000"/>
              </a:spcBef>
            </a:pPr>
            <a:r>
              <a:rPr lang="en-US" dirty="0">
                <a:solidFill>
                  <a:schemeClr val="bg2"/>
                </a:solidFill>
                <a:cs typeface="FreesiaUPC" pitchFamily="34" charset="-34"/>
              </a:rPr>
              <a:t>3.  Results are recorded and stored for reporting purposes; the graphs generated in the software confirm the diagnosis.</a:t>
            </a:r>
          </a:p>
          <a:p>
            <a:pPr lvl="2">
              <a:spcBef>
                <a:spcPct val="20000"/>
              </a:spcBef>
            </a:pPr>
            <a:endParaRPr lang="en-US"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a:spcBef>
                <a:spcPct val="20000"/>
              </a:spcBef>
            </a:pPr>
            <a:r>
              <a:rPr lang="en-US" dirty="0">
                <a:solidFill>
                  <a:schemeClr val="bg2"/>
                </a:solidFill>
                <a:cs typeface="FreesiaUPC" pitchFamily="34" charset="-34"/>
              </a:rPr>
              <a:t>                                                                            </a:t>
            </a:r>
            <a:endParaRPr lang="en-US" sz="3200" dirty="0">
              <a:solidFill>
                <a:schemeClr val="bg2"/>
              </a:solidFill>
              <a:cs typeface="FreesiaUPC" pitchFamily="34" charset="-34"/>
            </a:endParaRPr>
          </a:p>
        </p:txBody>
      </p:sp>
    </p:spTree>
    <p:extLst>
      <p:ext uri="{BB962C8B-B14F-4D97-AF65-F5344CB8AC3E}">
        <p14:creationId xmlns:p14="http://schemas.microsoft.com/office/powerpoint/2010/main" val="265228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E13D1057-7A72-4782-8841-5E732AA2CFD3}"/>
              </a:ext>
            </a:extLst>
          </p:cNvPr>
          <p:cNvSpPr/>
          <p:nvPr/>
        </p:nvSpPr>
        <p:spPr>
          <a:xfrm>
            <a:off x="1919536" y="2059049"/>
            <a:ext cx="8136904" cy="4548938"/>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The method that valorizes and reassures the operator…..</a:t>
            </a:r>
          </a:p>
          <a:p>
            <a:pPr marL="1262063" lvl="2" indent="-347663">
              <a:spcBef>
                <a:spcPct val="20000"/>
              </a:spcBef>
            </a:pPr>
            <a:r>
              <a:rPr lang="en-US" dirty="0">
                <a:solidFill>
                  <a:schemeClr val="bg2"/>
                </a:solidFill>
                <a:cs typeface="FreesiaUPC" pitchFamily="34" charset="-34"/>
              </a:rPr>
              <a:t>3.   Completely safe, rugged and fully ATEX certified equipment</a:t>
            </a:r>
          </a:p>
          <a:p>
            <a:pPr marL="1262063" lvl="2" indent="-347663">
              <a:spcBef>
                <a:spcPct val="20000"/>
              </a:spcBef>
            </a:pPr>
            <a:r>
              <a:rPr lang="en-US" dirty="0">
                <a:solidFill>
                  <a:schemeClr val="bg2"/>
                </a:solidFill>
                <a:cs typeface="FreesiaUPC" pitchFamily="34" charset="-34"/>
              </a:rPr>
              <a:t>4.   Exceptional ease of use. </a:t>
            </a:r>
          </a:p>
          <a:p>
            <a:pPr lvl="2">
              <a:spcBef>
                <a:spcPct val="20000"/>
              </a:spcBef>
            </a:pPr>
            <a:endParaRPr lang="en-US" sz="1400" dirty="0">
              <a:solidFill>
                <a:schemeClr val="bg2"/>
              </a:solidFill>
              <a:cs typeface="FreesiaUPC" pitchFamily="34" charset="-34"/>
            </a:endParaRPr>
          </a:p>
          <a:p>
            <a:pPr lvl="2">
              <a:spcBef>
                <a:spcPct val="20000"/>
              </a:spcBef>
            </a:pPr>
            <a:endParaRPr lang="en-US" sz="14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a:spcBef>
                <a:spcPct val="20000"/>
              </a:spcBef>
            </a:pPr>
            <a:r>
              <a:rPr lang="en-US" dirty="0">
                <a:solidFill>
                  <a:schemeClr val="bg2"/>
                </a:solidFill>
                <a:cs typeface="FreesiaUPC" pitchFamily="34" charset="-34"/>
              </a:rPr>
              <a:t>                                                                              </a:t>
            </a:r>
          </a:p>
          <a:p>
            <a:pPr>
              <a:spcBef>
                <a:spcPct val="20000"/>
              </a:spcBef>
            </a:pPr>
            <a:r>
              <a:rPr lang="en-US" dirty="0">
                <a:solidFill>
                  <a:schemeClr val="bg2"/>
                </a:solidFill>
                <a:cs typeface="FreesiaUPC" pitchFamily="34" charset="-34"/>
              </a:rPr>
              <a:t>                                                                                </a:t>
            </a:r>
            <a:r>
              <a:rPr lang="en-US" sz="3200" dirty="0">
                <a:solidFill>
                  <a:schemeClr val="bg2"/>
                </a:solidFill>
                <a:cs typeface="FreesiaUPC" pitchFamily="34" charset="-34"/>
              </a:rPr>
              <a:t>…………………in the field </a:t>
            </a:r>
          </a:p>
        </p:txBody>
      </p:sp>
      <p:pic>
        <p:nvPicPr>
          <p:cNvPr id="4" name="Picture 3">
            <a:extLst>
              <a:ext uri="{FF2B5EF4-FFF2-40B4-BE49-F238E27FC236}">
                <a16:creationId xmlns:a16="http://schemas.microsoft.com/office/drawing/2014/main" id="{4A735BA2-118D-4044-AE2E-8F5F45DE2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318" y="4008540"/>
            <a:ext cx="5080223" cy="176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1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425B10-E0A1-4533-B3B2-38495DFB5B36}"/>
              </a:ext>
            </a:extLst>
          </p:cNvPr>
          <p:cNvSpPr>
            <a:spLocks noGrp="1"/>
          </p:cNvSpPr>
          <p:nvPr>
            <p:ph type="title"/>
          </p:nvPr>
        </p:nvSpPr>
        <p:spPr>
          <a:xfrm>
            <a:off x="1199456" y="0"/>
            <a:ext cx="9649072" cy="1440160"/>
          </a:xfrm>
        </p:spPr>
        <p:txBody>
          <a:bodyPr tIns="0" bIns="36000"/>
          <a:lstStyle/>
          <a:p>
            <a:pPr>
              <a:lnSpc>
                <a:spcPts val="4800"/>
              </a:lnSpc>
            </a:pPr>
            <a:r>
              <a:rPr lang="fr-BE" sz="2800" dirty="0">
                <a:solidFill>
                  <a:schemeClr val="bg1"/>
                </a:solidFill>
              </a:rPr>
              <a:t>SDT INTERNATIONAL</a:t>
            </a:r>
            <a:br>
              <a:rPr lang="fr-BE" dirty="0"/>
            </a:br>
            <a:r>
              <a:rPr lang="fr-BE" dirty="0"/>
              <a:t>SDT 270 </a:t>
            </a:r>
            <a:r>
              <a:rPr lang="fr-BE" dirty="0" err="1"/>
              <a:t>TankTest</a:t>
            </a:r>
            <a:endParaRPr lang="fr-BE" dirty="0"/>
          </a:p>
        </p:txBody>
      </p:sp>
      <p:sp>
        <p:nvSpPr>
          <p:cNvPr id="3" name="Rectangle 2">
            <a:extLst>
              <a:ext uri="{FF2B5EF4-FFF2-40B4-BE49-F238E27FC236}">
                <a16:creationId xmlns:a16="http://schemas.microsoft.com/office/drawing/2014/main" id="{EF0E9B20-A917-4BEE-92FD-8522C3A081A6}"/>
              </a:ext>
            </a:extLst>
          </p:cNvPr>
          <p:cNvSpPr/>
          <p:nvPr/>
        </p:nvSpPr>
        <p:spPr>
          <a:xfrm>
            <a:off x="1703512" y="2059049"/>
            <a:ext cx="8136904" cy="3958007"/>
          </a:xfrm>
          <a:prstGeom prst="rect">
            <a:avLst/>
          </a:prstGeom>
        </p:spPr>
        <p:txBody>
          <a:bodyPr wrap="square">
            <a:spAutoFit/>
          </a:bodyPr>
          <a:lstStyle/>
          <a:p>
            <a:pPr lvl="0">
              <a:spcBef>
                <a:spcPct val="20000"/>
              </a:spcBef>
            </a:pPr>
            <a:r>
              <a:rPr lang="en-US" sz="3200" dirty="0">
                <a:solidFill>
                  <a:schemeClr val="bg2"/>
                </a:solidFill>
                <a:cs typeface="FreesiaUPC" pitchFamily="34" charset="-34"/>
              </a:rPr>
              <a:t>The method that valorizes and reassures the operator…..</a:t>
            </a:r>
          </a:p>
          <a:p>
            <a:pPr marL="1262063" lvl="2" indent="-347663">
              <a:spcBef>
                <a:spcPct val="20000"/>
              </a:spcBef>
            </a:pPr>
            <a:r>
              <a:rPr lang="en-US" dirty="0">
                <a:solidFill>
                  <a:schemeClr val="bg2"/>
                </a:solidFill>
                <a:cs typeface="FreesiaUPC" pitchFamily="34" charset="-34"/>
              </a:rPr>
              <a:t>5.   SDT270TT records measurements in </a:t>
            </a:r>
            <a:r>
              <a:rPr lang="en-US" dirty="0" err="1">
                <a:solidFill>
                  <a:schemeClr val="bg2"/>
                </a:solidFill>
                <a:cs typeface="FreesiaUPC" pitchFamily="34" charset="-34"/>
              </a:rPr>
              <a:t>dBµV</a:t>
            </a:r>
            <a:r>
              <a:rPr lang="en-US" dirty="0">
                <a:solidFill>
                  <a:schemeClr val="bg2"/>
                </a:solidFill>
                <a:cs typeface="FreesiaUPC" pitchFamily="34" charset="-34"/>
              </a:rPr>
              <a:t> as well as sound files.</a:t>
            </a:r>
          </a:p>
          <a:p>
            <a:pPr marL="1262063" lvl="2" indent="-347663">
              <a:spcBef>
                <a:spcPct val="20000"/>
              </a:spcBef>
              <a:buAutoNum type="arabicPeriod" startAt="6"/>
            </a:pPr>
            <a:r>
              <a:rPr lang="en-US" dirty="0">
                <a:solidFill>
                  <a:schemeClr val="bg2"/>
                </a:solidFill>
                <a:cs typeface="FreesiaUPC" pitchFamily="34" charset="-34"/>
              </a:rPr>
              <a:t>Gives complete and irrefutable test results.</a:t>
            </a:r>
          </a:p>
          <a:p>
            <a:pPr lvl="2">
              <a:spcBef>
                <a:spcPct val="20000"/>
              </a:spcBef>
            </a:pPr>
            <a:endParaRPr lang="en-US" sz="1400" dirty="0">
              <a:solidFill>
                <a:schemeClr val="bg2"/>
              </a:solidFill>
              <a:cs typeface="FreesiaUPC" pitchFamily="34" charset="-34"/>
            </a:endParaRPr>
          </a:p>
          <a:p>
            <a:pPr lvl="2">
              <a:spcBef>
                <a:spcPct val="20000"/>
              </a:spcBef>
            </a:pPr>
            <a:endParaRPr lang="en-US" sz="14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sz="1000" dirty="0">
              <a:solidFill>
                <a:schemeClr val="bg2"/>
              </a:solidFill>
              <a:cs typeface="FreesiaUPC" pitchFamily="34" charset="-34"/>
            </a:endParaRPr>
          </a:p>
          <a:p>
            <a:pPr lvl="2">
              <a:spcBef>
                <a:spcPct val="20000"/>
              </a:spcBef>
            </a:pPr>
            <a:endParaRPr lang="en-US" dirty="0">
              <a:solidFill>
                <a:schemeClr val="bg2"/>
              </a:solidFill>
              <a:cs typeface="FreesiaUPC" pitchFamily="34" charset="-34"/>
            </a:endParaRPr>
          </a:p>
          <a:p>
            <a:pPr>
              <a:spcBef>
                <a:spcPct val="20000"/>
              </a:spcBef>
            </a:pPr>
            <a:r>
              <a:rPr lang="en-US" dirty="0">
                <a:solidFill>
                  <a:schemeClr val="bg2"/>
                </a:solidFill>
                <a:cs typeface="FreesiaUPC" pitchFamily="34" charset="-34"/>
              </a:rPr>
              <a:t>                                                                               </a:t>
            </a:r>
            <a:endParaRPr lang="en-US" sz="3200" dirty="0">
              <a:solidFill>
                <a:schemeClr val="bg2"/>
              </a:solidFill>
              <a:cs typeface="FreesiaUPC" pitchFamily="34" charset="-34"/>
            </a:endParaRPr>
          </a:p>
        </p:txBody>
      </p:sp>
      <p:pic>
        <p:nvPicPr>
          <p:cNvPr id="4" name="Picture 2">
            <a:extLst>
              <a:ext uri="{FF2B5EF4-FFF2-40B4-BE49-F238E27FC236}">
                <a16:creationId xmlns:a16="http://schemas.microsoft.com/office/drawing/2014/main" id="{BD5C465F-44FC-4201-8191-5029EAE2F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011" y="4133875"/>
            <a:ext cx="4392488" cy="188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551315"/>
      </p:ext>
    </p:extLst>
  </p:cSld>
  <p:clrMapOvr>
    <a:masterClrMapping/>
  </p:clrMapOvr>
</p:sld>
</file>

<file path=ppt/theme/theme1.xml><?xml version="1.0" encoding="utf-8"?>
<a:theme xmlns:a="http://schemas.openxmlformats.org/drawingml/2006/main" name="Light Blue">
  <a:themeElements>
    <a:clrScheme name="Custom 1">
      <a:dk1>
        <a:sysClr val="windowText" lastClr="000000"/>
      </a:dk1>
      <a:lt1>
        <a:sysClr val="window" lastClr="FFFFFF"/>
      </a:lt1>
      <a:dk2>
        <a:srgbClr val="003964"/>
      </a:dk2>
      <a:lt2>
        <a:srgbClr val="004B85"/>
      </a:lt2>
      <a:accent1>
        <a:srgbClr val="0063B0"/>
      </a:accent1>
      <a:accent2>
        <a:srgbClr val="E57725"/>
      </a:accent2>
      <a:accent3>
        <a:srgbClr val="FFD200"/>
      </a:accent3>
      <a:accent4>
        <a:srgbClr val="008BF6"/>
      </a:accent4>
      <a:accent5>
        <a:srgbClr val="002745"/>
      </a:accent5>
      <a:accent6>
        <a:srgbClr val="37AEE4"/>
      </a:accent6>
      <a:hlink>
        <a:srgbClr val="E57725"/>
      </a:hlink>
      <a:folHlink>
        <a:srgbClr val="FFD200"/>
      </a:folHlink>
    </a:clrScheme>
    <a:fontScheme name="SDT">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B8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DT-Marketing-Template.potx" id="{72082FD7-4E66-47B9-9F38-B173E1613988}" vid="{B5E27321-E2AC-4EEC-B1A2-9CA90B825B9E}"/>
    </a:ext>
  </a:extLst>
</a:theme>
</file>

<file path=ppt/theme/theme2.xml><?xml version="1.0" encoding="utf-8"?>
<a:theme xmlns:a="http://schemas.openxmlformats.org/drawingml/2006/main" name="Yellow">
  <a:themeElements>
    <a:clrScheme name="Custom 1">
      <a:dk1>
        <a:sysClr val="windowText" lastClr="000000"/>
      </a:dk1>
      <a:lt1>
        <a:sysClr val="window" lastClr="FFFFFF"/>
      </a:lt1>
      <a:dk2>
        <a:srgbClr val="003964"/>
      </a:dk2>
      <a:lt2>
        <a:srgbClr val="004B85"/>
      </a:lt2>
      <a:accent1>
        <a:srgbClr val="0063B0"/>
      </a:accent1>
      <a:accent2>
        <a:srgbClr val="E57725"/>
      </a:accent2>
      <a:accent3>
        <a:srgbClr val="FFD200"/>
      </a:accent3>
      <a:accent4>
        <a:srgbClr val="008BF6"/>
      </a:accent4>
      <a:accent5>
        <a:srgbClr val="002745"/>
      </a:accent5>
      <a:accent6>
        <a:srgbClr val="37AEE4"/>
      </a:accent6>
      <a:hlink>
        <a:srgbClr val="E57725"/>
      </a:hlink>
      <a:folHlink>
        <a:srgbClr val="FFD200"/>
      </a:folHlink>
    </a:clrScheme>
    <a:fontScheme name="SDT">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B8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DT-Marketing-Template.potx" id="{72082FD7-4E66-47B9-9F38-B173E1613988}" vid="{50AF7AB7-499D-4148-8962-BEEF028912B4}"/>
    </a:ext>
  </a:extLst>
</a:theme>
</file>

<file path=ppt/theme/theme3.xml><?xml version="1.0" encoding="utf-8"?>
<a:theme xmlns:a="http://schemas.openxmlformats.org/drawingml/2006/main" name="1_Light Blue">
  <a:themeElements>
    <a:clrScheme name="Custom 1">
      <a:dk1>
        <a:sysClr val="windowText" lastClr="000000"/>
      </a:dk1>
      <a:lt1>
        <a:sysClr val="window" lastClr="FFFFFF"/>
      </a:lt1>
      <a:dk2>
        <a:srgbClr val="003964"/>
      </a:dk2>
      <a:lt2>
        <a:srgbClr val="004B85"/>
      </a:lt2>
      <a:accent1>
        <a:srgbClr val="0063B0"/>
      </a:accent1>
      <a:accent2>
        <a:srgbClr val="E57725"/>
      </a:accent2>
      <a:accent3>
        <a:srgbClr val="FFD200"/>
      </a:accent3>
      <a:accent4>
        <a:srgbClr val="008BF6"/>
      </a:accent4>
      <a:accent5>
        <a:srgbClr val="002745"/>
      </a:accent5>
      <a:accent6>
        <a:srgbClr val="37AEE4"/>
      </a:accent6>
      <a:hlink>
        <a:srgbClr val="E57725"/>
      </a:hlink>
      <a:folHlink>
        <a:srgbClr val="FFD200"/>
      </a:folHlink>
    </a:clrScheme>
    <a:fontScheme name="SDT">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B8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329FA87D-9A03-4053-A532-58145A03A569}" vid="{2AEE15E4-FDCD-43DF-A488-EFD5812A52A0}"/>
    </a:ext>
  </a:extLst>
</a:theme>
</file>

<file path=ppt/theme/theme4.xml><?xml version="1.0" encoding="utf-8"?>
<a:theme xmlns:a="http://schemas.openxmlformats.org/drawingml/2006/main" name="1_Main Title ">
  <a:themeElements>
    <a:clrScheme name="SDT Colors">
      <a:dk1>
        <a:sysClr val="windowText" lastClr="000000"/>
      </a:dk1>
      <a:lt1>
        <a:sysClr val="window" lastClr="FFFFFF"/>
      </a:lt1>
      <a:dk2>
        <a:srgbClr val="002745"/>
      </a:dk2>
      <a:lt2>
        <a:srgbClr val="E7E6E6"/>
      </a:lt2>
      <a:accent1>
        <a:srgbClr val="003964"/>
      </a:accent1>
      <a:accent2>
        <a:srgbClr val="005195"/>
      </a:accent2>
      <a:accent3>
        <a:srgbClr val="0063B0"/>
      </a:accent3>
      <a:accent4>
        <a:srgbClr val="008BF6"/>
      </a:accent4>
      <a:accent5>
        <a:srgbClr val="FFCC00"/>
      </a:accent5>
      <a:accent6>
        <a:srgbClr val="E57725"/>
      </a:accent6>
      <a:hlink>
        <a:srgbClr val="E57725"/>
      </a:hlink>
      <a:folHlink>
        <a:srgbClr val="FF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9FA87D-9A03-4053-A532-58145A03A569}" vid="{B27AA656-7AD1-4010-BFE2-CB2C949960E8}"/>
    </a:ext>
  </a:extLst>
</a:theme>
</file>

<file path=ppt/theme/theme5.xml><?xml version="1.0" encoding="utf-8"?>
<a:theme xmlns:a="http://schemas.openxmlformats.org/drawingml/2006/main" name="1_Medium Blue">
  <a:themeElements>
    <a:clrScheme name="Custom 1">
      <a:dk1>
        <a:sysClr val="windowText" lastClr="000000"/>
      </a:dk1>
      <a:lt1>
        <a:sysClr val="window" lastClr="FFFFFF"/>
      </a:lt1>
      <a:dk2>
        <a:srgbClr val="003964"/>
      </a:dk2>
      <a:lt2>
        <a:srgbClr val="004B85"/>
      </a:lt2>
      <a:accent1>
        <a:srgbClr val="0063B0"/>
      </a:accent1>
      <a:accent2>
        <a:srgbClr val="E57725"/>
      </a:accent2>
      <a:accent3>
        <a:srgbClr val="FFD200"/>
      </a:accent3>
      <a:accent4>
        <a:srgbClr val="008BF6"/>
      </a:accent4>
      <a:accent5>
        <a:srgbClr val="002745"/>
      </a:accent5>
      <a:accent6>
        <a:srgbClr val="37AEE4"/>
      </a:accent6>
      <a:hlink>
        <a:srgbClr val="E57725"/>
      </a:hlink>
      <a:folHlink>
        <a:srgbClr val="FFD200"/>
      </a:folHlink>
    </a:clrScheme>
    <a:fontScheme name="SDT">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B8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329FA87D-9A03-4053-A532-58145A03A569}" vid="{81D58611-D3E3-4E63-8852-8628E4FFD43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SDT-Marketing-Template (1)</Template>
  <TotalTime>3054</TotalTime>
  <Words>1484</Words>
  <Application>Microsoft Office PowerPoint</Application>
  <PresentationFormat>Widescreen</PresentationFormat>
  <Paragraphs>274</Paragraphs>
  <Slides>20</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Calibri</vt:lpstr>
      <vt:lpstr>Calibri Light</vt:lpstr>
      <vt:lpstr>Myriad Pro</vt:lpstr>
      <vt:lpstr>Light Blue</vt:lpstr>
      <vt:lpstr>Yellow</vt:lpstr>
      <vt:lpstr>1_Light Blue</vt:lpstr>
      <vt:lpstr>1_Main Title </vt:lpstr>
      <vt:lpstr>1_Medium Blue</vt:lpstr>
      <vt:lpstr>SDT 270 TankTest</vt:lpstr>
      <vt:lpstr>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lpstr>SDT INTERNATIONAL SDT 270 TankTest</vt:lpstr>
    </vt:vector>
  </TitlesOfParts>
  <Company>SDT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SDT ULTRASOUND SOLUTIONS</dc:title>
  <dc:creator>Benoît DEGRAEVE</dc:creator>
  <cp:lastModifiedBy>Frédéric BOURGOIS</cp:lastModifiedBy>
  <cp:revision>134</cp:revision>
  <dcterms:created xsi:type="dcterms:W3CDTF">2018-07-17T09:55:59Z</dcterms:created>
  <dcterms:modified xsi:type="dcterms:W3CDTF">2021-09-17T09:55:00Z</dcterms:modified>
</cp:coreProperties>
</file>