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5"/>
  </p:notesMasterIdLst>
  <p:sldIdLst>
    <p:sldId id="458" r:id="rId3"/>
    <p:sldId id="459" r:id="rId4"/>
    <p:sldId id="461" r:id="rId5"/>
    <p:sldId id="470" r:id="rId6"/>
    <p:sldId id="471" r:id="rId7"/>
    <p:sldId id="864" r:id="rId8"/>
    <p:sldId id="500" r:id="rId9"/>
    <p:sldId id="865" r:id="rId10"/>
    <p:sldId id="866" r:id="rId11"/>
    <p:sldId id="867" r:id="rId12"/>
    <p:sldId id="876" r:id="rId13"/>
    <p:sldId id="878" r:id="rId14"/>
    <p:sldId id="877" r:id="rId15"/>
    <p:sldId id="868" r:id="rId16"/>
    <p:sldId id="873" r:id="rId17"/>
    <p:sldId id="869" r:id="rId18"/>
    <p:sldId id="870" r:id="rId19"/>
    <p:sldId id="871" r:id="rId20"/>
    <p:sldId id="859" r:id="rId21"/>
    <p:sldId id="860" r:id="rId22"/>
    <p:sldId id="719" r:id="rId23"/>
    <p:sldId id="8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84724" autoAdjust="0"/>
  </p:normalViewPr>
  <p:slideViewPr>
    <p:cSldViewPr snapToGrid="0" snapToObjects="1">
      <p:cViewPr varScale="1">
        <p:scale>
          <a:sx n="104" d="100"/>
          <a:sy n="104" d="100"/>
        </p:scale>
        <p:origin x="15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6D364-711F-476E-B2B1-95365C7EF234}"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CCE9A654-0D58-4B05-8888-4306B998825E}">
      <dgm:prSet custT="1">
        <dgm:style>
          <a:lnRef idx="0">
            <a:scrgbClr r="0" g="0" b="0"/>
          </a:lnRef>
          <a:fillRef idx="0">
            <a:scrgbClr r="0" g="0" b="0"/>
          </a:fillRef>
          <a:effectRef idx="0">
            <a:scrgbClr r="0" g="0" b="0"/>
          </a:effectRef>
          <a:fontRef idx="minor">
            <a:schemeClr val="accent1"/>
          </a:fontRef>
        </dgm:style>
      </dgm:prSet>
      <dgm:spPr>
        <a:xfrm>
          <a:off x="0" y="54181"/>
          <a:ext cx="6788252" cy="599040"/>
        </a:xfrm>
        <a:noFill/>
        <a:ln>
          <a:noFill/>
        </a:ln>
      </dgm:spPr>
      <dgm:t>
        <a:bodyPr/>
        <a:lstStyle/>
        <a:p>
          <a:pPr algn="l" rtl="0">
            <a:buNone/>
          </a:pPr>
          <a:r>
            <a:rPr lang="fr-BE" sz="1600" b="1" noProof="0" dirty="0" err="1">
              <a:solidFill>
                <a:srgbClr val="FFC000"/>
              </a:solidFill>
              <a:latin typeface="Calibri"/>
              <a:ea typeface="+mn-ea"/>
              <a:cs typeface="+mn-cs"/>
            </a:rPr>
            <a:t>Founded</a:t>
          </a:r>
          <a:r>
            <a:rPr lang="fr-BE" sz="1600" b="1" noProof="0" dirty="0">
              <a:solidFill>
                <a:srgbClr val="FFC000"/>
              </a:solidFill>
              <a:latin typeface="Calibri"/>
              <a:ea typeface="+mn-ea"/>
              <a:cs typeface="+mn-cs"/>
            </a:rPr>
            <a:t>  1975 by J.H. DEGRAEVE</a:t>
          </a:r>
          <a:endParaRPr lang="fr-BE" sz="1600" noProof="0" dirty="0">
            <a:solidFill>
              <a:srgbClr val="FFC000"/>
            </a:solidFill>
            <a:latin typeface="Calibri"/>
            <a:ea typeface="+mn-ea"/>
            <a:cs typeface="+mn-cs"/>
          </a:endParaRPr>
        </a:p>
      </dgm:t>
    </dgm:pt>
    <dgm:pt modelId="{635083DD-6755-4776-89AF-ED966FAA8384}" type="parTrans" cxnId="{CB5FDF12-11D2-4741-8E0B-05C2078A94DA}">
      <dgm:prSet/>
      <dgm:spPr/>
      <dgm:t>
        <a:bodyPr/>
        <a:lstStyle/>
        <a:p>
          <a:endParaRPr lang="en-US"/>
        </a:p>
      </dgm:t>
    </dgm:pt>
    <dgm:pt modelId="{3B233FBA-05EA-4838-8BE9-1016839C812C}" type="sibTrans" cxnId="{CB5FDF12-11D2-4741-8E0B-05C2078A94DA}">
      <dgm:prSet/>
      <dgm:spPr/>
      <dgm:t>
        <a:bodyPr/>
        <a:lstStyle/>
        <a:p>
          <a:endParaRPr lang="en-US"/>
        </a:p>
      </dgm:t>
    </dgm:pt>
    <dgm:pt modelId="{6EAF4F2D-9EBD-4FA1-9ADA-30CC17EB5E62}">
      <dgm:prSet custT="1">
        <dgm:style>
          <a:lnRef idx="0">
            <a:scrgbClr r="0" g="0" b="0"/>
          </a:lnRef>
          <a:fillRef idx="0">
            <a:scrgbClr r="0" g="0" b="0"/>
          </a:fillRef>
          <a:effectRef idx="0">
            <a:scrgbClr r="0" g="0" b="0"/>
          </a:effectRef>
          <a:fontRef idx="minor">
            <a:schemeClr val="accent1"/>
          </a:fontRef>
        </dgm:style>
      </dgm:prSet>
      <dgm:spPr>
        <a:xfrm>
          <a:off x="0" y="745381"/>
          <a:ext cx="6788252" cy="599040"/>
        </a:xfrm>
        <a:noFill/>
        <a:ln>
          <a:noFill/>
        </a:ln>
      </dgm:spPr>
      <dgm:t>
        <a:bodyPr/>
        <a:lstStyle/>
        <a:p>
          <a:pPr algn="l" rtl="0">
            <a:buNone/>
          </a:pPr>
          <a:r>
            <a:rPr lang="en-GB" sz="1600" b="1" noProof="0" dirty="0">
              <a:solidFill>
                <a:srgbClr val="FFC000"/>
              </a:solidFill>
              <a:latin typeface="Calibri"/>
              <a:ea typeface="+mn-ea"/>
              <a:cs typeface="+mn-cs"/>
            </a:rPr>
            <a:t>Belgian manufacturer based in Brussels</a:t>
          </a:r>
          <a:endParaRPr lang="en-BE" sz="1600" b="1" noProof="0" dirty="0">
            <a:solidFill>
              <a:srgbClr val="FFC000"/>
            </a:solidFill>
            <a:latin typeface="Calibri"/>
            <a:ea typeface="+mn-ea"/>
            <a:cs typeface="+mn-cs"/>
          </a:endParaRPr>
        </a:p>
        <a:p>
          <a:pPr algn="r" rtl="0">
            <a:buNone/>
          </a:pPr>
          <a:endParaRPr lang="fr-BE" sz="1600" noProof="0" dirty="0">
            <a:solidFill>
              <a:srgbClr val="FFC000"/>
            </a:solidFill>
            <a:latin typeface="Calibri"/>
            <a:ea typeface="+mn-ea"/>
            <a:cs typeface="+mn-cs"/>
          </a:endParaRPr>
        </a:p>
      </dgm:t>
    </dgm:pt>
    <dgm:pt modelId="{BE244F62-908D-41C0-AC5A-BA5BE5422142}" type="parTrans" cxnId="{AC09336A-08D4-49FA-9A0E-F20D6F157532}">
      <dgm:prSet/>
      <dgm:spPr/>
      <dgm:t>
        <a:bodyPr/>
        <a:lstStyle/>
        <a:p>
          <a:endParaRPr lang="en-US"/>
        </a:p>
      </dgm:t>
    </dgm:pt>
    <dgm:pt modelId="{A4CC19DD-CE43-401D-B9FC-37B90BD83029}" type="sibTrans" cxnId="{AC09336A-08D4-49FA-9A0E-F20D6F157532}">
      <dgm:prSet/>
      <dgm:spPr/>
      <dgm:t>
        <a:bodyPr/>
        <a:lstStyle/>
        <a:p>
          <a:endParaRPr lang="en-US"/>
        </a:p>
      </dgm:t>
    </dgm:pt>
    <dgm:pt modelId="{7E35E69A-FCF8-4138-9397-D792400DEC7C}">
      <dgm:prSet custT="1">
        <dgm:style>
          <a:lnRef idx="0">
            <a:scrgbClr r="0" g="0" b="0"/>
          </a:lnRef>
          <a:fillRef idx="0">
            <a:scrgbClr r="0" g="0" b="0"/>
          </a:fillRef>
          <a:effectRef idx="0">
            <a:scrgbClr r="0" g="0" b="0"/>
          </a:effectRef>
          <a:fontRef idx="minor">
            <a:schemeClr val="accent1"/>
          </a:fontRef>
        </dgm:style>
      </dgm:prSet>
      <dgm:spPr>
        <a:xfrm>
          <a:off x="0" y="2127782"/>
          <a:ext cx="6788252" cy="599040"/>
        </a:xfrm>
        <a:noFill/>
        <a:ln>
          <a:noFill/>
        </a:ln>
      </dgm:spPr>
      <dgm:t>
        <a:bodyPr/>
        <a:lstStyle/>
        <a:p>
          <a:pPr algn="l" rtl="0">
            <a:buNone/>
          </a:pPr>
          <a:r>
            <a:rPr lang="en-US" sz="1600" b="1" dirty="0">
              <a:solidFill>
                <a:srgbClr val="FFC000"/>
              </a:solidFill>
              <a:latin typeface="Calibri"/>
              <a:ea typeface="+mn-ea"/>
              <a:cs typeface="+mn-cs"/>
            </a:rPr>
            <a:t>SDT North America in Cobourg – Ontario (Canada)</a:t>
          </a:r>
          <a:endParaRPr lang="en-US" sz="1600" dirty="0">
            <a:solidFill>
              <a:srgbClr val="FFC000"/>
            </a:solidFill>
            <a:latin typeface="Calibri"/>
            <a:ea typeface="+mn-ea"/>
            <a:cs typeface="+mn-cs"/>
          </a:endParaRPr>
        </a:p>
      </dgm:t>
    </dgm:pt>
    <dgm:pt modelId="{478B5365-01FA-4D0A-8D41-9E2D9B5CAC87}" type="parTrans" cxnId="{B9DF593F-9221-4D17-8406-B7B04F5C9230}">
      <dgm:prSet/>
      <dgm:spPr/>
      <dgm:t>
        <a:bodyPr/>
        <a:lstStyle/>
        <a:p>
          <a:endParaRPr lang="en-US"/>
        </a:p>
      </dgm:t>
    </dgm:pt>
    <dgm:pt modelId="{5746DE8F-1E37-4FEA-930A-909C863A39AB}" type="sibTrans" cxnId="{B9DF593F-9221-4D17-8406-B7B04F5C9230}">
      <dgm:prSet/>
      <dgm:spPr/>
      <dgm:t>
        <a:bodyPr/>
        <a:lstStyle/>
        <a:p>
          <a:endParaRPr lang="en-US"/>
        </a:p>
      </dgm:t>
    </dgm:pt>
    <dgm:pt modelId="{1E4BB702-28C1-43E5-BABB-D35E2EDA4AA2}">
      <dgm:prSet custT="1">
        <dgm:style>
          <a:lnRef idx="0">
            <a:scrgbClr r="0" g="0" b="0"/>
          </a:lnRef>
          <a:fillRef idx="0">
            <a:scrgbClr r="0" g="0" b="0"/>
          </a:fillRef>
          <a:effectRef idx="0">
            <a:scrgbClr r="0" g="0" b="0"/>
          </a:effectRef>
          <a:fontRef idx="minor">
            <a:schemeClr val="accent1"/>
          </a:fontRef>
        </dgm:style>
      </dgm:prSet>
      <dgm:spPr>
        <a:xfrm>
          <a:off x="0" y="2818982"/>
          <a:ext cx="6788252" cy="599040"/>
        </a:xfrm>
        <a:noFill/>
        <a:ln>
          <a:noFill/>
        </a:ln>
      </dgm:spPr>
      <dgm:t>
        <a:bodyPr/>
        <a:lstStyle/>
        <a:p>
          <a:pPr algn="l" rtl="0">
            <a:buNone/>
          </a:pPr>
          <a:r>
            <a:rPr lang="fr-BE" sz="1600" b="1" noProof="0" dirty="0">
              <a:solidFill>
                <a:srgbClr val="FFC000"/>
              </a:solidFill>
              <a:latin typeface="Calibri"/>
              <a:ea typeface="+mn-ea"/>
              <a:cs typeface="+mn-cs"/>
            </a:rPr>
            <a:t>SDT </a:t>
          </a:r>
          <a:r>
            <a:rPr lang="fr-BE" sz="1600" b="1" noProof="0" dirty="0" err="1">
              <a:solidFill>
                <a:srgbClr val="FFC000"/>
              </a:solidFill>
              <a:latin typeface="Calibri"/>
              <a:ea typeface="+mn-ea"/>
              <a:cs typeface="+mn-cs"/>
            </a:rPr>
            <a:t>India</a:t>
          </a:r>
          <a:r>
            <a:rPr lang="fr-BE" sz="1600" b="1" noProof="0" dirty="0">
              <a:solidFill>
                <a:srgbClr val="FFC000"/>
              </a:solidFill>
              <a:latin typeface="Calibri"/>
              <a:ea typeface="+mn-ea"/>
              <a:cs typeface="+mn-cs"/>
            </a:rPr>
            <a:t> </a:t>
          </a:r>
          <a:endParaRPr lang="fr-BE" sz="1600" noProof="0" dirty="0">
            <a:solidFill>
              <a:srgbClr val="FFC000"/>
            </a:solidFill>
            <a:latin typeface="Calibri"/>
            <a:ea typeface="+mn-ea"/>
            <a:cs typeface="+mn-cs"/>
          </a:endParaRPr>
        </a:p>
      </dgm:t>
    </dgm:pt>
    <dgm:pt modelId="{55D92503-4082-459E-A648-DF58D0FE35A3}" type="parTrans" cxnId="{4B8C74FA-46B5-4D06-9D38-40E8829EE161}">
      <dgm:prSet/>
      <dgm:spPr/>
      <dgm:t>
        <a:bodyPr/>
        <a:lstStyle/>
        <a:p>
          <a:endParaRPr lang="en-US"/>
        </a:p>
      </dgm:t>
    </dgm:pt>
    <dgm:pt modelId="{ACBC31B0-78CF-4AED-9190-AB83958519F4}" type="sibTrans" cxnId="{4B8C74FA-46B5-4D06-9D38-40E8829EE161}">
      <dgm:prSet/>
      <dgm:spPr/>
      <dgm:t>
        <a:bodyPr/>
        <a:lstStyle/>
        <a:p>
          <a:endParaRPr lang="en-US"/>
        </a:p>
      </dgm:t>
    </dgm:pt>
    <dgm:pt modelId="{7A1CF681-8B65-4DFD-8B33-41455C53FA29}">
      <dgm:prSet custT="1">
        <dgm:style>
          <a:lnRef idx="0">
            <a:scrgbClr r="0" g="0" b="0"/>
          </a:lnRef>
          <a:fillRef idx="0">
            <a:scrgbClr r="0" g="0" b="0"/>
          </a:fillRef>
          <a:effectRef idx="0">
            <a:scrgbClr r="0" g="0" b="0"/>
          </a:effectRef>
          <a:fontRef idx="minor">
            <a:schemeClr val="accent1"/>
          </a:fontRef>
        </dgm:style>
      </dgm:prSet>
      <dgm:spPr>
        <a:xfrm>
          <a:off x="0" y="3510182"/>
          <a:ext cx="6788252" cy="599040"/>
        </a:xfrm>
        <a:noFill/>
        <a:ln>
          <a:noFill/>
        </a:ln>
      </dgm:spPr>
      <dgm:t>
        <a:bodyPr/>
        <a:lstStyle/>
        <a:p>
          <a:pPr algn="l" rtl="0">
            <a:buNone/>
          </a:pPr>
          <a:r>
            <a:rPr lang="en-US" sz="1600" b="1" dirty="0">
              <a:solidFill>
                <a:srgbClr val="FFC000"/>
              </a:solidFill>
              <a:latin typeface="Calibri"/>
              <a:ea typeface="+mn-ea"/>
              <a:cs typeface="+mn-cs"/>
            </a:rPr>
            <a:t>SDT Italia Milan</a:t>
          </a:r>
          <a:endParaRPr lang="en-US" sz="1600" dirty="0">
            <a:solidFill>
              <a:srgbClr val="FFC000"/>
            </a:solidFill>
            <a:latin typeface="Calibri"/>
            <a:ea typeface="+mn-ea"/>
            <a:cs typeface="+mn-cs"/>
          </a:endParaRPr>
        </a:p>
      </dgm:t>
    </dgm:pt>
    <dgm:pt modelId="{7B1D5C6C-62AC-41BF-A62C-58A07C862F19}" type="parTrans" cxnId="{D4C129DB-BD85-4D9D-97BF-F1169FB80729}">
      <dgm:prSet/>
      <dgm:spPr/>
      <dgm:t>
        <a:bodyPr/>
        <a:lstStyle/>
        <a:p>
          <a:endParaRPr lang="en-US"/>
        </a:p>
      </dgm:t>
    </dgm:pt>
    <dgm:pt modelId="{FCB0AF6C-183B-4E23-8126-AC3719056AB5}" type="sibTrans" cxnId="{D4C129DB-BD85-4D9D-97BF-F1169FB80729}">
      <dgm:prSet/>
      <dgm:spPr/>
      <dgm:t>
        <a:bodyPr/>
        <a:lstStyle/>
        <a:p>
          <a:endParaRPr lang="en-US"/>
        </a:p>
      </dgm:t>
    </dgm:pt>
    <dgm:pt modelId="{D3DD75CB-20D9-40B5-9C13-249070313AA9}">
      <dgm:prSet custT="1">
        <dgm:style>
          <a:lnRef idx="0">
            <a:scrgbClr r="0" g="0" b="0"/>
          </a:lnRef>
          <a:fillRef idx="0">
            <a:scrgbClr r="0" g="0" b="0"/>
          </a:fillRef>
          <a:effectRef idx="0">
            <a:scrgbClr r="0" g="0" b="0"/>
          </a:effectRef>
          <a:fontRef idx="minor">
            <a:schemeClr val="accent1"/>
          </a:fontRef>
        </dgm:style>
      </dgm:prSet>
      <dgm:spPr>
        <a:xfrm>
          <a:off x="0" y="1436582"/>
          <a:ext cx="6788252" cy="599040"/>
        </a:xfrm>
        <a:noFill/>
        <a:ln>
          <a:noFill/>
        </a:ln>
      </dgm:spPr>
      <dgm:t>
        <a:bodyPr/>
        <a:lstStyle/>
        <a:p>
          <a:pPr algn="l" rtl="0">
            <a:buNone/>
          </a:pPr>
          <a:r>
            <a:rPr lang="en-GB" sz="1600" b="1" noProof="0" dirty="0">
              <a:solidFill>
                <a:srgbClr val="FFC000"/>
              </a:solidFill>
              <a:latin typeface="Calibri"/>
              <a:ea typeface="+mn-ea"/>
              <a:cs typeface="+mn-cs"/>
            </a:rPr>
            <a:t>Delivers solutions in 64 countries, with 300 partners</a:t>
          </a:r>
          <a:endParaRPr lang="fr-BE" sz="1600" noProof="0" dirty="0">
            <a:solidFill>
              <a:srgbClr val="FFC000"/>
            </a:solidFill>
            <a:latin typeface="Calibri"/>
            <a:ea typeface="+mn-ea"/>
            <a:cs typeface="+mn-cs"/>
          </a:endParaRPr>
        </a:p>
      </dgm:t>
    </dgm:pt>
    <dgm:pt modelId="{03990855-39C8-44DE-B46E-C52780B2E753}" type="parTrans" cxnId="{FBF12D6B-2BBD-4AC2-BC07-4FE4FB5A6AC0}">
      <dgm:prSet/>
      <dgm:spPr/>
      <dgm:t>
        <a:bodyPr/>
        <a:lstStyle/>
        <a:p>
          <a:endParaRPr lang="en-US"/>
        </a:p>
      </dgm:t>
    </dgm:pt>
    <dgm:pt modelId="{671EBC95-8607-4FA5-94CE-B00C2958AE9E}" type="sibTrans" cxnId="{FBF12D6B-2BBD-4AC2-BC07-4FE4FB5A6AC0}">
      <dgm:prSet/>
      <dgm:spPr/>
      <dgm:t>
        <a:bodyPr/>
        <a:lstStyle/>
        <a:p>
          <a:endParaRPr lang="en-US"/>
        </a:p>
      </dgm:t>
    </dgm:pt>
    <dgm:pt modelId="{8A0518B9-9BA1-48B5-A372-EA6587F3A47E}" type="pres">
      <dgm:prSet presAssocID="{B4F6D364-711F-476E-B2B1-95365C7EF234}" presName="vert0" presStyleCnt="0">
        <dgm:presLayoutVars>
          <dgm:dir/>
          <dgm:animOne val="branch"/>
          <dgm:animLvl val="lvl"/>
        </dgm:presLayoutVars>
      </dgm:prSet>
      <dgm:spPr/>
    </dgm:pt>
    <dgm:pt modelId="{C3F2E28A-B129-4F40-B3E0-28FC51A44E01}" type="pres">
      <dgm:prSet presAssocID="{CCE9A654-0D58-4B05-8888-4306B998825E}" presName="thickLine" presStyleLbl="alignNode1" presStyleIdx="0" presStyleCnt="6">
        <dgm:style>
          <a:lnRef idx="0">
            <a:scrgbClr r="0" g="0" b="0"/>
          </a:lnRef>
          <a:fillRef idx="0">
            <a:scrgbClr r="0" g="0" b="0"/>
          </a:fillRef>
          <a:effectRef idx="0">
            <a:scrgbClr r="0" g="0" b="0"/>
          </a:effectRef>
          <a:fontRef idx="minor">
            <a:schemeClr val="accent1"/>
          </a:fontRef>
        </dgm:style>
      </dgm:prSet>
      <dgm:spPr>
        <a:noFill/>
        <a:ln>
          <a:noFill/>
        </a:ln>
      </dgm:spPr>
    </dgm:pt>
    <dgm:pt modelId="{A52FB18C-7C73-4DE0-A840-408DCBC851E5}" type="pres">
      <dgm:prSet presAssocID="{CCE9A654-0D58-4B05-8888-4306B998825E}" presName="horz1" presStyleCnt="0"/>
      <dgm:spPr/>
    </dgm:pt>
    <dgm:pt modelId="{26DD4F0D-AC52-4755-B837-A1B3034CDB01}" type="pres">
      <dgm:prSet presAssocID="{CCE9A654-0D58-4B05-8888-4306B998825E}" presName="tx1" presStyleLbl="revTx" presStyleIdx="0" presStyleCnt="6" custLinFactNeighborY="4265"/>
      <dgm:spPr>
        <a:prstGeom prst="roundRect">
          <a:avLst/>
        </a:prstGeom>
      </dgm:spPr>
    </dgm:pt>
    <dgm:pt modelId="{E95E2B58-A861-4464-8B8F-4F79C973115C}" type="pres">
      <dgm:prSet presAssocID="{CCE9A654-0D58-4B05-8888-4306B998825E}" presName="vert1" presStyleCnt="0"/>
      <dgm:spPr/>
    </dgm:pt>
    <dgm:pt modelId="{2657916F-69C9-4202-B64D-3FFBEBAB9D64}" type="pres">
      <dgm:prSet presAssocID="{6EAF4F2D-9EBD-4FA1-9ADA-30CC17EB5E62}" presName="thickLine" presStyleLbl="alignNode1" presStyleIdx="1" presStyleCnt="6">
        <dgm:style>
          <a:lnRef idx="0">
            <a:scrgbClr r="0" g="0" b="0"/>
          </a:lnRef>
          <a:fillRef idx="0">
            <a:scrgbClr r="0" g="0" b="0"/>
          </a:fillRef>
          <a:effectRef idx="0">
            <a:scrgbClr r="0" g="0" b="0"/>
          </a:effectRef>
          <a:fontRef idx="minor">
            <a:schemeClr val="accent1"/>
          </a:fontRef>
        </dgm:style>
      </dgm:prSet>
      <dgm:spPr>
        <a:noFill/>
        <a:ln>
          <a:noFill/>
        </a:ln>
      </dgm:spPr>
    </dgm:pt>
    <dgm:pt modelId="{65A8A89A-AF02-492E-989E-7E3552E9087F}" type="pres">
      <dgm:prSet presAssocID="{6EAF4F2D-9EBD-4FA1-9ADA-30CC17EB5E62}" presName="horz1" presStyleCnt="0"/>
      <dgm:spPr/>
    </dgm:pt>
    <dgm:pt modelId="{5C8D0549-583B-4523-AB2C-E6386D605B9B}" type="pres">
      <dgm:prSet presAssocID="{6EAF4F2D-9EBD-4FA1-9ADA-30CC17EB5E62}" presName="tx1" presStyleLbl="revTx" presStyleIdx="1" presStyleCnt="6"/>
      <dgm:spPr>
        <a:prstGeom prst="roundRect">
          <a:avLst/>
        </a:prstGeom>
      </dgm:spPr>
    </dgm:pt>
    <dgm:pt modelId="{EE1B84AB-EF8A-4654-A964-C2D587F8D341}" type="pres">
      <dgm:prSet presAssocID="{6EAF4F2D-9EBD-4FA1-9ADA-30CC17EB5E62}" presName="vert1" presStyleCnt="0"/>
      <dgm:spPr/>
    </dgm:pt>
    <dgm:pt modelId="{BCDEEEBC-3081-416E-9337-D72E171AA5D3}" type="pres">
      <dgm:prSet presAssocID="{D3DD75CB-20D9-40B5-9C13-249070313AA9}" presName="thickLine" presStyleLbl="alignNode1" presStyleIdx="2" presStyleCnt="6">
        <dgm:style>
          <a:lnRef idx="0">
            <a:scrgbClr r="0" g="0" b="0"/>
          </a:lnRef>
          <a:fillRef idx="0">
            <a:scrgbClr r="0" g="0" b="0"/>
          </a:fillRef>
          <a:effectRef idx="0">
            <a:scrgbClr r="0" g="0" b="0"/>
          </a:effectRef>
          <a:fontRef idx="minor">
            <a:schemeClr val="accent1"/>
          </a:fontRef>
        </dgm:style>
      </dgm:prSet>
      <dgm:spPr>
        <a:noFill/>
        <a:ln>
          <a:noFill/>
        </a:ln>
      </dgm:spPr>
    </dgm:pt>
    <dgm:pt modelId="{C743F56C-D582-4F50-A64A-A42422E8E8E5}" type="pres">
      <dgm:prSet presAssocID="{D3DD75CB-20D9-40B5-9C13-249070313AA9}" presName="horz1" presStyleCnt="0"/>
      <dgm:spPr/>
    </dgm:pt>
    <dgm:pt modelId="{0D4BCF75-EF49-4034-AB97-FAFF08C90EBA}" type="pres">
      <dgm:prSet presAssocID="{D3DD75CB-20D9-40B5-9C13-249070313AA9}" presName="tx1" presStyleLbl="revTx" presStyleIdx="2" presStyleCnt="6"/>
      <dgm:spPr>
        <a:prstGeom prst="roundRect">
          <a:avLst/>
        </a:prstGeom>
      </dgm:spPr>
    </dgm:pt>
    <dgm:pt modelId="{C1D59570-EF7D-433A-904C-8FF528B8F181}" type="pres">
      <dgm:prSet presAssocID="{D3DD75CB-20D9-40B5-9C13-249070313AA9}" presName="vert1" presStyleCnt="0"/>
      <dgm:spPr/>
    </dgm:pt>
    <dgm:pt modelId="{DDD513E5-09E4-4A78-89AF-D9229858786A}" type="pres">
      <dgm:prSet presAssocID="{7E35E69A-FCF8-4138-9397-D792400DEC7C}" presName="thickLine" presStyleLbl="alignNode1" presStyleIdx="3" presStyleCnt="6">
        <dgm:style>
          <a:lnRef idx="0">
            <a:scrgbClr r="0" g="0" b="0"/>
          </a:lnRef>
          <a:fillRef idx="0">
            <a:scrgbClr r="0" g="0" b="0"/>
          </a:fillRef>
          <a:effectRef idx="0">
            <a:scrgbClr r="0" g="0" b="0"/>
          </a:effectRef>
          <a:fontRef idx="minor">
            <a:schemeClr val="accent1"/>
          </a:fontRef>
        </dgm:style>
      </dgm:prSet>
      <dgm:spPr>
        <a:noFill/>
        <a:ln>
          <a:noFill/>
        </a:ln>
      </dgm:spPr>
    </dgm:pt>
    <dgm:pt modelId="{5A3F0046-9085-4AAB-B317-637E6B3BD852}" type="pres">
      <dgm:prSet presAssocID="{7E35E69A-FCF8-4138-9397-D792400DEC7C}" presName="horz1" presStyleCnt="0"/>
      <dgm:spPr/>
    </dgm:pt>
    <dgm:pt modelId="{C136DF5D-69FC-49FA-93FF-F10F51E20171}" type="pres">
      <dgm:prSet presAssocID="{7E35E69A-FCF8-4138-9397-D792400DEC7C}" presName="tx1" presStyleLbl="revTx" presStyleIdx="3" presStyleCnt="6"/>
      <dgm:spPr>
        <a:prstGeom prst="roundRect">
          <a:avLst/>
        </a:prstGeom>
      </dgm:spPr>
    </dgm:pt>
    <dgm:pt modelId="{B1662621-BFB0-4831-AEBA-8EA2BA614E69}" type="pres">
      <dgm:prSet presAssocID="{7E35E69A-FCF8-4138-9397-D792400DEC7C}" presName="vert1" presStyleCnt="0"/>
      <dgm:spPr/>
    </dgm:pt>
    <dgm:pt modelId="{DA92527F-D528-4CA3-A69C-4175E6DB38A3}" type="pres">
      <dgm:prSet presAssocID="{1E4BB702-28C1-43E5-BABB-D35E2EDA4AA2}" presName="thickLine" presStyleLbl="alignNode1" presStyleIdx="4" presStyleCnt="6">
        <dgm:style>
          <a:lnRef idx="0">
            <a:scrgbClr r="0" g="0" b="0"/>
          </a:lnRef>
          <a:fillRef idx="0">
            <a:scrgbClr r="0" g="0" b="0"/>
          </a:fillRef>
          <a:effectRef idx="0">
            <a:scrgbClr r="0" g="0" b="0"/>
          </a:effectRef>
          <a:fontRef idx="minor">
            <a:schemeClr val="accent1"/>
          </a:fontRef>
        </dgm:style>
      </dgm:prSet>
      <dgm:spPr>
        <a:noFill/>
        <a:ln>
          <a:noFill/>
        </a:ln>
      </dgm:spPr>
    </dgm:pt>
    <dgm:pt modelId="{BD6672EF-3458-46F1-B785-29BA1F88F4AE}" type="pres">
      <dgm:prSet presAssocID="{1E4BB702-28C1-43E5-BABB-D35E2EDA4AA2}" presName="horz1" presStyleCnt="0"/>
      <dgm:spPr/>
    </dgm:pt>
    <dgm:pt modelId="{B18F279B-9B3B-4D27-BB84-D1E44CA4CAAC}" type="pres">
      <dgm:prSet presAssocID="{1E4BB702-28C1-43E5-BABB-D35E2EDA4AA2}" presName="tx1" presStyleLbl="revTx" presStyleIdx="4" presStyleCnt="6"/>
      <dgm:spPr>
        <a:prstGeom prst="roundRect">
          <a:avLst/>
        </a:prstGeom>
      </dgm:spPr>
    </dgm:pt>
    <dgm:pt modelId="{74E5CA1A-AFFF-49CB-B27C-AD1FD644D8AA}" type="pres">
      <dgm:prSet presAssocID="{1E4BB702-28C1-43E5-BABB-D35E2EDA4AA2}" presName="vert1" presStyleCnt="0"/>
      <dgm:spPr/>
    </dgm:pt>
    <dgm:pt modelId="{D49009F9-D9A8-4832-AB69-2BDCBD142FF8}" type="pres">
      <dgm:prSet presAssocID="{7A1CF681-8B65-4DFD-8B33-41455C53FA29}" presName="thickLine" presStyleLbl="alignNode1" presStyleIdx="5" presStyleCnt="6">
        <dgm:style>
          <a:lnRef idx="0">
            <a:scrgbClr r="0" g="0" b="0"/>
          </a:lnRef>
          <a:fillRef idx="0">
            <a:scrgbClr r="0" g="0" b="0"/>
          </a:fillRef>
          <a:effectRef idx="0">
            <a:scrgbClr r="0" g="0" b="0"/>
          </a:effectRef>
          <a:fontRef idx="minor">
            <a:schemeClr val="accent1"/>
          </a:fontRef>
        </dgm:style>
      </dgm:prSet>
      <dgm:spPr>
        <a:noFill/>
        <a:ln>
          <a:noFill/>
        </a:ln>
      </dgm:spPr>
    </dgm:pt>
    <dgm:pt modelId="{82E74C17-754D-414E-A692-A8EAD77DE659}" type="pres">
      <dgm:prSet presAssocID="{7A1CF681-8B65-4DFD-8B33-41455C53FA29}" presName="horz1" presStyleCnt="0"/>
      <dgm:spPr/>
    </dgm:pt>
    <dgm:pt modelId="{082C61EE-F798-441F-B7E2-874609CBEACE}" type="pres">
      <dgm:prSet presAssocID="{7A1CF681-8B65-4DFD-8B33-41455C53FA29}" presName="tx1" presStyleLbl="revTx" presStyleIdx="5" presStyleCnt="6"/>
      <dgm:spPr>
        <a:prstGeom prst="roundRect">
          <a:avLst/>
        </a:prstGeom>
      </dgm:spPr>
    </dgm:pt>
    <dgm:pt modelId="{003F7EE0-1A03-47C0-992C-2CB74DA93DAF}" type="pres">
      <dgm:prSet presAssocID="{7A1CF681-8B65-4DFD-8B33-41455C53FA29}" presName="vert1" presStyleCnt="0"/>
      <dgm:spPr/>
    </dgm:pt>
  </dgm:ptLst>
  <dgm:cxnLst>
    <dgm:cxn modelId="{B3B6D007-8424-41E2-9459-AFFCF3DC1BED}" type="presOf" srcId="{1E4BB702-28C1-43E5-BABB-D35E2EDA4AA2}" destId="{B18F279B-9B3B-4D27-BB84-D1E44CA4CAAC}" srcOrd="0" destOrd="0" presId="urn:microsoft.com/office/officeart/2008/layout/LinedList"/>
    <dgm:cxn modelId="{CB5FDF12-11D2-4741-8E0B-05C2078A94DA}" srcId="{B4F6D364-711F-476E-B2B1-95365C7EF234}" destId="{CCE9A654-0D58-4B05-8888-4306B998825E}" srcOrd="0" destOrd="0" parTransId="{635083DD-6755-4776-89AF-ED966FAA8384}" sibTransId="{3B233FBA-05EA-4838-8BE9-1016839C812C}"/>
    <dgm:cxn modelId="{B9DF593F-9221-4D17-8406-B7B04F5C9230}" srcId="{B4F6D364-711F-476E-B2B1-95365C7EF234}" destId="{7E35E69A-FCF8-4138-9397-D792400DEC7C}" srcOrd="3" destOrd="0" parTransId="{478B5365-01FA-4D0A-8D41-9E2D9B5CAC87}" sibTransId="{5746DE8F-1E37-4FEA-930A-909C863A39AB}"/>
    <dgm:cxn modelId="{AC09336A-08D4-49FA-9A0E-F20D6F157532}" srcId="{B4F6D364-711F-476E-B2B1-95365C7EF234}" destId="{6EAF4F2D-9EBD-4FA1-9ADA-30CC17EB5E62}" srcOrd="1" destOrd="0" parTransId="{BE244F62-908D-41C0-AC5A-BA5BE5422142}" sibTransId="{A4CC19DD-CE43-401D-B9FC-37B90BD83029}"/>
    <dgm:cxn modelId="{FBF12D6B-2BBD-4AC2-BC07-4FE4FB5A6AC0}" srcId="{B4F6D364-711F-476E-B2B1-95365C7EF234}" destId="{D3DD75CB-20D9-40B5-9C13-249070313AA9}" srcOrd="2" destOrd="0" parTransId="{03990855-39C8-44DE-B46E-C52780B2E753}" sibTransId="{671EBC95-8607-4FA5-94CE-B00C2958AE9E}"/>
    <dgm:cxn modelId="{381F8F6B-9057-4D9F-956F-882FD6255AF2}" type="presOf" srcId="{D3DD75CB-20D9-40B5-9C13-249070313AA9}" destId="{0D4BCF75-EF49-4034-AB97-FAFF08C90EBA}" srcOrd="0" destOrd="0" presId="urn:microsoft.com/office/officeart/2008/layout/LinedList"/>
    <dgm:cxn modelId="{41861C8A-57BE-4084-B807-5AD03090851A}" type="presOf" srcId="{CCE9A654-0D58-4B05-8888-4306B998825E}" destId="{26DD4F0D-AC52-4755-B837-A1B3034CDB01}" srcOrd="0" destOrd="0" presId="urn:microsoft.com/office/officeart/2008/layout/LinedList"/>
    <dgm:cxn modelId="{ECCDC98F-38D2-4A52-BE0A-1E038EAE2E81}" type="presOf" srcId="{7E35E69A-FCF8-4138-9397-D792400DEC7C}" destId="{C136DF5D-69FC-49FA-93FF-F10F51E20171}" srcOrd="0" destOrd="0" presId="urn:microsoft.com/office/officeart/2008/layout/LinedList"/>
    <dgm:cxn modelId="{F2BCA9BC-4A8E-48C2-BDD2-DD578AA7F17B}" type="presOf" srcId="{7A1CF681-8B65-4DFD-8B33-41455C53FA29}" destId="{082C61EE-F798-441F-B7E2-874609CBEACE}" srcOrd="0" destOrd="0" presId="urn:microsoft.com/office/officeart/2008/layout/LinedList"/>
    <dgm:cxn modelId="{42F4F2BF-D8B3-4818-B02C-22446A00679D}" type="presOf" srcId="{B4F6D364-711F-476E-B2B1-95365C7EF234}" destId="{8A0518B9-9BA1-48B5-A372-EA6587F3A47E}" srcOrd="0" destOrd="0" presId="urn:microsoft.com/office/officeart/2008/layout/LinedList"/>
    <dgm:cxn modelId="{85717FC5-2220-45E9-8A54-FED57648B38B}" type="presOf" srcId="{6EAF4F2D-9EBD-4FA1-9ADA-30CC17EB5E62}" destId="{5C8D0549-583B-4523-AB2C-E6386D605B9B}" srcOrd="0" destOrd="0" presId="urn:microsoft.com/office/officeart/2008/layout/LinedList"/>
    <dgm:cxn modelId="{D4C129DB-BD85-4D9D-97BF-F1169FB80729}" srcId="{B4F6D364-711F-476E-B2B1-95365C7EF234}" destId="{7A1CF681-8B65-4DFD-8B33-41455C53FA29}" srcOrd="5" destOrd="0" parTransId="{7B1D5C6C-62AC-41BF-A62C-58A07C862F19}" sibTransId="{FCB0AF6C-183B-4E23-8126-AC3719056AB5}"/>
    <dgm:cxn modelId="{4B8C74FA-46B5-4D06-9D38-40E8829EE161}" srcId="{B4F6D364-711F-476E-B2B1-95365C7EF234}" destId="{1E4BB702-28C1-43E5-BABB-D35E2EDA4AA2}" srcOrd="4" destOrd="0" parTransId="{55D92503-4082-459E-A648-DF58D0FE35A3}" sibTransId="{ACBC31B0-78CF-4AED-9190-AB83958519F4}"/>
    <dgm:cxn modelId="{89E7B12B-6E90-425D-81C6-79FED2D4987A}" type="presParOf" srcId="{8A0518B9-9BA1-48B5-A372-EA6587F3A47E}" destId="{C3F2E28A-B129-4F40-B3E0-28FC51A44E01}" srcOrd="0" destOrd="0" presId="urn:microsoft.com/office/officeart/2008/layout/LinedList"/>
    <dgm:cxn modelId="{6806339A-5C8E-4D39-97AF-87DA86AB2FAC}" type="presParOf" srcId="{8A0518B9-9BA1-48B5-A372-EA6587F3A47E}" destId="{A52FB18C-7C73-4DE0-A840-408DCBC851E5}" srcOrd="1" destOrd="0" presId="urn:microsoft.com/office/officeart/2008/layout/LinedList"/>
    <dgm:cxn modelId="{D3726A13-6C67-44E3-828E-0E7C42E313EC}" type="presParOf" srcId="{A52FB18C-7C73-4DE0-A840-408DCBC851E5}" destId="{26DD4F0D-AC52-4755-B837-A1B3034CDB01}" srcOrd="0" destOrd="0" presId="urn:microsoft.com/office/officeart/2008/layout/LinedList"/>
    <dgm:cxn modelId="{5C8AA780-258E-4EF8-9ECC-ECF097AF6145}" type="presParOf" srcId="{A52FB18C-7C73-4DE0-A840-408DCBC851E5}" destId="{E95E2B58-A861-4464-8B8F-4F79C973115C}" srcOrd="1" destOrd="0" presId="urn:microsoft.com/office/officeart/2008/layout/LinedList"/>
    <dgm:cxn modelId="{4EBD25ED-9EC0-4E1E-A02D-76167C8E93FB}" type="presParOf" srcId="{8A0518B9-9BA1-48B5-A372-EA6587F3A47E}" destId="{2657916F-69C9-4202-B64D-3FFBEBAB9D64}" srcOrd="2" destOrd="0" presId="urn:microsoft.com/office/officeart/2008/layout/LinedList"/>
    <dgm:cxn modelId="{378B508C-6D6E-4A21-8414-11A7499E86B6}" type="presParOf" srcId="{8A0518B9-9BA1-48B5-A372-EA6587F3A47E}" destId="{65A8A89A-AF02-492E-989E-7E3552E9087F}" srcOrd="3" destOrd="0" presId="urn:microsoft.com/office/officeart/2008/layout/LinedList"/>
    <dgm:cxn modelId="{DBB39B13-EFE4-4B24-84C8-C8141C6B1F6C}" type="presParOf" srcId="{65A8A89A-AF02-492E-989E-7E3552E9087F}" destId="{5C8D0549-583B-4523-AB2C-E6386D605B9B}" srcOrd="0" destOrd="0" presId="urn:microsoft.com/office/officeart/2008/layout/LinedList"/>
    <dgm:cxn modelId="{56FB5D64-42A2-491F-B7AF-E9D27AD7D7A9}" type="presParOf" srcId="{65A8A89A-AF02-492E-989E-7E3552E9087F}" destId="{EE1B84AB-EF8A-4654-A964-C2D587F8D341}" srcOrd="1" destOrd="0" presId="urn:microsoft.com/office/officeart/2008/layout/LinedList"/>
    <dgm:cxn modelId="{61341699-DA17-45B7-B671-C68176D481DC}" type="presParOf" srcId="{8A0518B9-9BA1-48B5-A372-EA6587F3A47E}" destId="{BCDEEEBC-3081-416E-9337-D72E171AA5D3}" srcOrd="4" destOrd="0" presId="urn:microsoft.com/office/officeart/2008/layout/LinedList"/>
    <dgm:cxn modelId="{224D87EA-21CA-4896-A730-F97B7A9DFC92}" type="presParOf" srcId="{8A0518B9-9BA1-48B5-A372-EA6587F3A47E}" destId="{C743F56C-D582-4F50-A64A-A42422E8E8E5}" srcOrd="5" destOrd="0" presId="urn:microsoft.com/office/officeart/2008/layout/LinedList"/>
    <dgm:cxn modelId="{AEF6BDF3-ADA5-438A-8392-84CA0D6B2CA8}" type="presParOf" srcId="{C743F56C-D582-4F50-A64A-A42422E8E8E5}" destId="{0D4BCF75-EF49-4034-AB97-FAFF08C90EBA}" srcOrd="0" destOrd="0" presId="urn:microsoft.com/office/officeart/2008/layout/LinedList"/>
    <dgm:cxn modelId="{66E75B85-4247-4AE9-97E9-DAF49B3B8528}" type="presParOf" srcId="{C743F56C-D582-4F50-A64A-A42422E8E8E5}" destId="{C1D59570-EF7D-433A-904C-8FF528B8F181}" srcOrd="1" destOrd="0" presId="urn:microsoft.com/office/officeart/2008/layout/LinedList"/>
    <dgm:cxn modelId="{95255CF1-7062-4A6B-979D-54379CFC0EF7}" type="presParOf" srcId="{8A0518B9-9BA1-48B5-A372-EA6587F3A47E}" destId="{DDD513E5-09E4-4A78-89AF-D9229858786A}" srcOrd="6" destOrd="0" presId="urn:microsoft.com/office/officeart/2008/layout/LinedList"/>
    <dgm:cxn modelId="{B9D4998F-561E-4493-B596-112BB5292E1A}" type="presParOf" srcId="{8A0518B9-9BA1-48B5-A372-EA6587F3A47E}" destId="{5A3F0046-9085-4AAB-B317-637E6B3BD852}" srcOrd="7" destOrd="0" presId="urn:microsoft.com/office/officeart/2008/layout/LinedList"/>
    <dgm:cxn modelId="{83EAE956-7F4D-4E87-A14A-4344B52598C5}" type="presParOf" srcId="{5A3F0046-9085-4AAB-B317-637E6B3BD852}" destId="{C136DF5D-69FC-49FA-93FF-F10F51E20171}" srcOrd="0" destOrd="0" presId="urn:microsoft.com/office/officeart/2008/layout/LinedList"/>
    <dgm:cxn modelId="{5CF1DE94-D8F5-47DA-BC93-25DF50C85405}" type="presParOf" srcId="{5A3F0046-9085-4AAB-B317-637E6B3BD852}" destId="{B1662621-BFB0-4831-AEBA-8EA2BA614E69}" srcOrd="1" destOrd="0" presId="urn:microsoft.com/office/officeart/2008/layout/LinedList"/>
    <dgm:cxn modelId="{5C8FC474-10E7-47B1-9E47-7ADABCFD1D2F}" type="presParOf" srcId="{8A0518B9-9BA1-48B5-A372-EA6587F3A47E}" destId="{DA92527F-D528-4CA3-A69C-4175E6DB38A3}" srcOrd="8" destOrd="0" presId="urn:microsoft.com/office/officeart/2008/layout/LinedList"/>
    <dgm:cxn modelId="{38C4670C-55C8-44EC-9429-948CBBDC6BF7}" type="presParOf" srcId="{8A0518B9-9BA1-48B5-A372-EA6587F3A47E}" destId="{BD6672EF-3458-46F1-B785-29BA1F88F4AE}" srcOrd="9" destOrd="0" presId="urn:microsoft.com/office/officeart/2008/layout/LinedList"/>
    <dgm:cxn modelId="{716EFF20-E628-4D4E-B334-58E161B94DB6}" type="presParOf" srcId="{BD6672EF-3458-46F1-B785-29BA1F88F4AE}" destId="{B18F279B-9B3B-4D27-BB84-D1E44CA4CAAC}" srcOrd="0" destOrd="0" presId="urn:microsoft.com/office/officeart/2008/layout/LinedList"/>
    <dgm:cxn modelId="{3F703B52-9F4F-4311-89DE-8CC407CE42D8}" type="presParOf" srcId="{BD6672EF-3458-46F1-B785-29BA1F88F4AE}" destId="{74E5CA1A-AFFF-49CB-B27C-AD1FD644D8AA}" srcOrd="1" destOrd="0" presId="urn:microsoft.com/office/officeart/2008/layout/LinedList"/>
    <dgm:cxn modelId="{62E715FC-4BC4-459D-BD4D-CA36053DFFE3}" type="presParOf" srcId="{8A0518B9-9BA1-48B5-A372-EA6587F3A47E}" destId="{D49009F9-D9A8-4832-AB69-2BDCBD142FF8}" srcOrd="10" destOrd="0" presId="urn:microsoft.com/office/officeart/2008/layout/LinedList"/>
    <dgm:cxn modelId="{C7781A63-45FA-46DF-9A00-48C54F7806E0}" type="presParOf" srcId="{8A0518B9-9BA1-48B5-A372-EA6587F3A47E}" destId="{82E74C17-754D-414E-A692-A8EAD77DE659}" srcOrd="11" destOrd="0" presId="urn:microsoft.com/office/officeart/2008/layout/LinedList"/>
    <dgm:cxn modelId="{CDE7D6CE-394F-4501-8A1E-08F7319F816F}" type="presParOf" srcId="{82E74C17-754D-414E-A692-A8EAD77DE659}" destId="{082C61EE-F798-441F-B7E2-874609CBEACE}" srcOrd="0" destOrd="0" presId="urn:microsoft.com/office/officeart/2008/layout/LinedList"/>
    <dgm:cxn modelId="{E79446B4-CA0F-448E-A094-0BCC3F83C20A}" type="presParOf" srcId="{82E74C17-754D-414E-A692-A8EAD77DE659}" destId="{003F7EE0-1A03-47C0-992C-2CB74DA93DAF}" srcOrd="1" destOrd="0" presId="urn:microsoft.com/office/officeart/2008/layout/Line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2E28A-B129-4F40-B3E0-28FC51A44E01}">
      <dsp:nvSpPr>
        <dsp:cNvPr id="0" name=""/>
        <dsp:cNvSpPr/>
      </dsp:nvSpPr>
      <dsp:spPr>
        <a:xfrm>
          <a:off x="0" y="2032"/>
          <a:ext cx="5200351" cy="0"/>
        </a:xfrm>
        <a:prstGeom prst="line">
          <a:avLst/>
        </a:prstGeom>
        <a:noFill/>
        <a:ln>
          <a:noFill/>
        </a:ln>
        <a:effectLst/>
      </dsp:spPr>
      <dsp:style>
        <a:lnRef idx="0">
          <a:scrgbClr r="0" g="0" b="0"/>
        </a:lnRef>
        <a:fillRef idx="0">
          <a:scrgbClr r="0" g="0" b="0"/>
        </a:fillRef>
        <a:effectRef idx="0">
          <a:scrgbClr r="0" g="0" b="0"/>
        </a:effectRef>
        <a:fontRef idx="minor">
          <a:schemeClr val="accent1"/>
        </a:fontRef>
      </dsp:style>
    </dsp:sp>
    <dsp:sp modelId="{26DD4F0D-AC52-4755-B837-A1B3034CDB01}">
      <dsp:nvSpPr>
        <dsp:cNvPr id="0" name=""/>
        <dsp:cNvSpPr/>
      </dsp:nvSpPr>
      <dsp:spPr>
        <a:xfrm>
          <a:off x="0" y="31598"/>
          <a:ext cx="5200351" cy="693223"/>
        </a:xfrm>
        <a:prstGeom prst="roundRect">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fr-BE" sz="1600" b="1" kern="1200" noProof="0" dirty="0" err="1">
              <a:solidFill>
                <a:srgbClr val="FFC000"/>
              </a:solidFill>
              <a:latin typeface="Calibri"/>
              <a:ea typeface="+mn-ea"/>
              <a:cs typeface="+mn-cs"/>
            </a:rPr>
            <a:t>Founded</a:t>
          </a:r>
          <a:r>
            <a:rPr lang="fr-BE" sz="1600" b="1" kern="1200" noProof="0" dirty="0">
              <a:solidFill>
                <a:srgbClr val="FFC000"/>
              </a:solidFill>
              <a:latin typeface="Calibri"/>
              <a:ea typeface="+mn-ea"/>
              <a:cs typeface="+mn-cs"/>
            </a:rPr>
            <a:t>  1975 by J.H. DEGRAEVE</a:t>
          </a:r>
          <a:endParaRPr lang="fr-BE" sz="1600" kern="1200" noProof="0" dirty="0">
            <a:solidFill>
              <a:srgbClr val="FFC000"/>
            </a:solidFill>
            <a:latin typeface="Calibri"/>
            <a:ea typeface="+mn-ea"/>
            <a:cs typeface="+mn-cs"/>
          </a:endParaRPr>
        </a:p>
      </dsp:txBody>
      <dsp:txXfrm>
        <a:off x="33840" y="65438"/>
        <a:ext cx="5132671" cy="625543"/>
      </dsp:txXfrm>
    </dsp:sp>
    <dsp:sp modelId="{2657916F-69C9-4202-B64D-3FFBEBAB9D64}">
      <dsp:nvSpPr>
        <dsp:cNvPr id="0" name=""/>
        <dsp:cNvSpPr/>
      </dsp:nvSpPr>
      <dsp:spPr>
        <a:xfrm>
          <a:off x="0" y="695255"/>
          <a:ext cx="5200351" cy="0"/>
        </a:xfrm>
        <a:prstGeom prst="line">
          <a:avLst/>
        </a:prstGeom>
        <a:noFill/>
        <a:ln>
          <a:noFill/>
        </a:ln>
        <a:effectLst/>
      </dsp:spPr>
      <dsp:style>
        <a:lnRef idx="0">
          <a:scrgbClr r="0" g="0" b="0"/>
        </a:lnRef>
        <a:fillRef idx="0">
          <a:scrgbClr r="0" g="0" b="0"/>
        </a:fillRef>
        <a:effectRef idx="0">
          <a:scrgbClr r="0" g="0" b="0"/>
        </a:effectRef>
        <a:fontRef idx="minor">
          <a:schemeClr val="accent1"/>
        </a:fontRef>
      </dsp:style>
    </dsp:sp>
    <dsp:sp modelId="{5C8D0549-583B-4523-AB2C-E6386D605B9B}">
      <dsp:nvSpPr>
        <dsp:cNvPr id="0" name=""/>
        <dsp:cNvSpPr/>
      </dsp:nvSpPr>
      <dsp:spPr>
        <a:xfrm>
          <a:off x="0" y="695255"/>
          <a:ext cx="5200351" cy="693223"/>
        </a:xfrm>
        <a:prstGeom prst="roundRect">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b="1" kern="1200" noProof="0" dirty="0">
              <a:solidFill>
                <a:srgbClr val="FFC000"/>
              </a:solidFill>
              <a:latin typeface="Calibri"/>
              <a:ea typeface="+mn-ea"/>
              <a:cs typeface="+mn-cs"/>
            </a:rPr>
            <a:t>Belgian manufacturer based in Brussels</a:t>
          </a:r>
          <a:endParaRPr lang="en-BE" sz="1600" b="1" kern="1200" noProof="0" dirty="0">
            <a:solidFill>
              <a:srgbClr val="FFC000"/>
            </a:solidFill>
            <a:latin typeface="Calibri"/>
            <a:ea typeface="+mn-ea"/>
            <a:cs typeface="+mn-cs"/>
          </a:endParaRPr>
        </a:p>
        <a:p>
          <a:pPr marL="0" lvl="0" indent="0" algn="r" defTabSz="711200" rtl="0">
            <a:lnSpc>
              <a:spcPct val="90000"/>
            </a:lnSpc>
            <a:spcBef>
              <a:spcPct val="0"/>
            </a:spcBef>
            <a:spcAft>
              <a:spcPct val="35000"/>
            </a:spcAft>
            <a:buNone/>
          </a:pPr>
          <a:endParaRPr lang="fr-BE" sz="1600" kern="1200" noProof="0" dirty="0">
            <a:solidFill>
              <a:srgbClr val="FFC000"/>
            </a:solidFill>
            <a:latin typeface="Calibri"/>
            <a:ea typeface="+mn-ea"/>
            <a:cs typeface="+mn-cs"/>
          </a:endParaRPr>
        </a:p>
      </dsp:txBody>
      <dsp:txXfrm>
        <a:off x="33840" y="729095"/>
        <a:ext cx="5132671" cy="625543"/>
      </dsp:txXfrm>
    </dsp:sp>
    <dsp:sp modelId="{BCDEEEBC-3081-416E-9337-D72E171AA5D3}">
      <dsp:nvSpPr>
        <dsp:cNvPr id="0" name=""/>
        <dsp:cNvSpPr/>
      </dsp:nvSpPr>
      <dsp:spPr>
        <a:xfrm>
          <a:off x="0" y="1388478"/>
          <a:ext cx="5200351" cy="0"/>
        </a:xfrm>
        <a:prstGeom prst="line">
          <a:avLst/>
        </a:prstGeom>
        <a:noFill/>
        <a:ln>
          <a:noFill/>
        </a:ln>
        <a:effectLst/>
      </dsp:spPr>
      <dsp:style>
        <a:lnRef idx="0">
          <a:scrgbClr r="0" g="0" b="0"/>
        </a:lnRef>
        <a:fillRef idx="0">
          <a:scrgbClr r="0" g="0" b="0"/>
        </a:fillRef>
        <a:effectRef idx="0">
          <a:scrgbClr r="0" g="0" b="0"/>
        </a:effectRef>
        <a:fontRef idx="minor">
          <a:schemeClr val="accent1"/>
        </a:fontRef>
      </dsp:style>
    </dsp:sp>
    <dsp:sp modelId="{0D4BCF75-EF49-4034-AB97-FAFF08C90EBA}">
      <dsp:nvSpPr>
        <dsp:cNvPr id="0" name=""/>
        <dsp:cNvSpPr/>
      </dsp:nvSpPr>
      <dsp:spPr>
        <a:xfrm>
          <a:off x="0" y="1388478"/>
          <a:ext cx="5200351" cy="693223"/>
        </a:xfrm>
        <a:prstGeom prst="roundRect">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b="1" kern="1200" noProof="0" dirty="0">
              <a:solidFill>
                <a:srgbClr val="FFC000"/>
              </a:solidFill>
              <a:latin typeface="Calibri"/>
              <a:ea typeface="+mn-ea"/>
              <a:cs typeface="+mn-cs"/>
            </a:rPr>
            <a:t>Delivers solutions in 64 countries, with 300 partners</a:t>
          </a:r>
          <a:endParaRPr lang="fr-BE" sz="1600" kern="1200" noProof="0" dirty="0">
            <a:solidFill>
              <a:srgbClr val="FFC000"/>
            </a:solidFill>
            <a:latin typeface="Calibri"/>
            <a:ea typeface="+mn-ea"/>
            <a:cs typeface="+mn-cs"/>
          </a:endParaRPr>
        </a:p>
      </dsp:txBody>
      <dsp:txXfrm>
        <a:off x="33840" y="1422318"/>
        <a:ext cx="5132671" cy="625543"/>
      </dsp:txXfrm>
    </dsp:sp>
    <dsp:sp modelId="{DDD513E5-09E4-4A78-89AF-D9229858786A}">
      <dsp:nvSpPr>
        <dsp:cNvPr id="0" name=""/>
        <dsp:cNvSpPr/>
      </dsp:nvSpPr>
      <dsp:spPr>
        <a:xfrm>
          <a:off x="0" y="2081702"/>
          <a:ext cx="5200351" cy="0"/>
        </a:xfrm>
        <a:prstGeom prst="line">
          <a:avLst/>
        </a:prstGeom>
        <a:noFill/>
        <a:ln>
          <a:noFill/>
        </a:ln>
        <a:effectLst/>
      </dsp:spPr>
      <dsp:style>
        <a:lnRef idx="0">
          <a:scrgbClr r="0" g="0" b="0"/>
        </a:lnRef>
        <a:fillRef idx="0">
          <a:scrgbClr r="0" g="0" b="0"/>
        </a:fillRef>
        <a:effectRef idx="0">
          <a:scrgbClr r="0" g="0" b="0"/>
        </a:effectRef>
        <a:fontRef idx="minor">
          <a:schemeClr val="accent1"/>
        </a:fontRef>
      </dsp:style>
    </dsp:sp>
    <dsp:sp modelId="{C136DF5D-69FC-49FA-93FF-F10F51E20171}">
      <dsp:nvSpPr>
        <dsp:cNvPr id="0" name=""/>
        <dsp:cNvSpPr/>
      </dsp:nvSpPr>
      <dsp:spPr>
        <a:xfrm>
          <a:off x="0" y="2081702"/>
          <a:ext cx="5200351" cy="693223"/>
        </a:xfrm>
        <a:prstGeom prst="roundRect">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rgbClr val="FFC000"/>
              </a:solidFill>
              <a:latin typeface="Calibri"/>
              <a:ea typeface="+mn-ea"/>
              <a:cs typeface="+mn-cs"/>
            </a:rPr>
            <a:t>SDT North America in Cobourg – Ontario (Canada)</a:t>
          </a:r>
          <a:endParaRPr lang="en-US" sz="1600" kern="1200" dirty="0">
            <a:solidFill>
              <a:srgbClr val="FFC000"/>
            </a:solidFill>
            <a:latin typeface="Calibri"/>
            <a:ea typeface="+mn-ea"/>
            <a:cs typeface="+mn-cs"/>
          </a:endParaRPr>
        </a:p>
      </dsp:txBody>
      <dsp:txXfrm>
        <a:off x="33840" y="2115542"/>
        <a:ext cx="5132671" cy="625543"/>
      </dsp:txXfrm>
    </dsp:sp>
    <dsp:sp modelId="{DA92527F-D528-4CA3-A69C-4175E6DB38A3}">
      <dsp:nvSpPr>
        <dsp:cNvPr id="0" name=""/>
        <dsp:cNvSpPr/>
      </dsp:nvSpPr>
      <dsp:spPr>
        <a:xfrm>
          <a:off x="0" y="2774925"/>
          <a:ext cx="5200351" cy="0"/>
        </a:xfrm>
        <a:prstGeom prst="line">
          <a:avLst/>
        </a:prstGeom>
        <a:noFill/>
        <a:ln>
          <a:noFill/>
        </a:ln>
        <a:effectLst/>
      </dsp:spPr>
      <dsp:style>
        <a:lnRef idx="0">
          <a:scrgbClr r="0" g="0" b="0"/>
        </a:lnRef>
        <a:fillRef idx="0">
          <a:scrgbClr r="0" g="0" b="0"/>
        </a:fillRef>
        <a:effectRef idx="0">
          <a:scrgbClr r="0" g="0" b="0"/>
        </a:effectRef>
        <a:fontRef idx="minor">
          <a:schemeClr val="accent1"/>
        </a:fontRef>
      </dsp:style>
    </dsp:sp>
    <dsp:sp modelId="{B18F279B-9B3B-4D27-BB84-D1E44CA4CAAC}">
      <dsp:nvSpPr>
        <dsp:cNvPr id="0" name=""/>
        <dsp:cNvSpPr/>
      </dsp:nvSpPr>
      <dsp:spPr>
        <a:xfrm>
          <a:off x="0" y="2774925"/>
          <a:ext cx="5200351" cy="693223"/>
        </a:xfrm>
        <a:prstGeom prst="roundRect">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fr-BE" sz="1600" b="1" kern="1200" noProof="0" dirty="0">
              <a:solidFill>
                <a:srgbClr val="FFC000"/>
              </a:solidFill>
              <a:latin typeface="Calibri"/>
              <a:ea typeface="+mn-ea"/>
              <a:cs typeface="+mn-cs"/>
            </a:rPr>
            <a:t>SDT </a:t>
          </a:r>
          <a:r>
            <a:rPr lang="fr-BE" sz="1600" b="1" kern="1200" noProof="0" dirty="0" err="1">
              <a:solidFill>
                <a:srgbClr val="FFC000"/>
              </a:solidFill>
              <a:latin typeface="Calibri"/>
              <a:ea typeface="+mn-ea"/>
              <a:cs typeface="+mn-cs"/>
            </a:rPr>
            <a:t>India</a:t>
          </a:r>
          <a:r>
            <a:rPr lang="fr-BE" sz="1600" b="1" kern="1200" noProof="0" dirty="0">
              <a:solidFill>
                <a:srgbClr val="FFC000"/>
              </a:solidFill>
              <a:latin typeface="Calibri"/>
              <a:ea typeface="+mn-ea"/>
              <a:cs typeface="+mn-cs"/>
            </a:rPr>
            <a:t> </a:t>
          </a:r>
          <a:endParaRPr lang="fr-BE" sz="1600" kern="1200" noProof="0" dirty="0">
            <a:solidFill>
              <a:srgbClr val="FFC000"/>
            </a:solidFill>
            <a:latin typeface="Calibri"/>
            <a:ea typeface="+mn-ea"/>
            <a:cs typeface="+mn-cs"/>
          </a:endParaRPr>
        </a:p>
      </dsp:txBody>
      <dsp:txXfrm>
        <a:off x="33840" y="2808765"/>
        <a:ext cx="5132671" cy="625543"/>
      </dsp:txXfrm>
    </dsp:sp>
    <dsp:sp modelId="{D49009F9-D9A8-4832-AB69-2BDCBD142FF8}">
      <dsp:nvSpPr>
        <dsp:cNvPr id="0" name=""/>
        <dsp:cNvSpPr/>
      </dsp:nvSpPr>
      <dsp:spPr>
        <a:xfrm>
          <a:off x="0" y="3468148"/>
          <a:ext cx="5200351" cy="0"/>
        </a:xfrm>
        <a:prstGeom prst="line">
          <a:avLst/>
        </a:prstGeom>
        <a:noFill/>
        <a:ln>
          <a:noFill/>
        </a:ln>
        <a:effectLst/>
      </dsp:spPr>
      <dsp:style>
        <a:lnRef idx="0">
          <a:scrgbClr r="0" g="0" b="0"/>
        </a:lnRef>
        <a:fillRef idx="0">
          <a:scrgbClr r="0" g="0" b="0"/>
        </a:fillRef>
        <a:effectRef idx="0">
          <a:scrgbClr r="0" g="0" b="0"/>
        </a:effectRef>
        <a:fontRef idx="minor">
          <a:schemeClr val="accent1"/>
        </a:fontRef>
      </dsp:style>
    </dsp:sp>
    <dsp:sp modelId="{082C61EE-F798-441F-B7E2-874609CBEACE}">
      <dsp:nvSpPr>
        <dsp:cNvPr id="0" name=""/>
        <dsp:cNvSpPr/>
      </dsp:nvSpPr>
      <dsp:spPr>
        <a:xfrm>
          <a:off x="0" y="3468148"/>
          <a:ext cx="5200351" cy="693223"/>
        </a:xfrm>
        <a:prstGeom prst="roundRect">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rgbClr val="FFC000"/>
              </a:solidFill>
              <a:latin typeface="Calibri"/>
              <a:ea typeface="+mn-ea"/>
              <a:cs typeface="+mn-cs"/>
            </a:rPr>
            <a:t>SDT Italia Milan</a:t>
          </a:r>
          <a:endParaRPr lang="en-US" sz="1600" kern="1200" dirty="0">
            <a:solidFill>
              <a:srgbClr val="FFC000"/>
            </a:solidFill>
            <a:latin typeface="Calibri"/>
            <a:ea typeface="+mn-ea"/>
            <a:cs typeface="+mn-cs"/>
          </a:endParaRPr>
        </a:p>
      </dsp:txBody>
      <dsp:txXfrm>
        <a:off x="33840" y="3501988"/>
        <a:ext cx="5132671" cy="62554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9AF07-2A0C-5546-9EDF-82F6F74E1897}"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4DBC8-E9C2-0243-A1F2-B8746D124A49}" type="slidenum">
              <a:rPr lang="en-US" smtClean="0"/>
              <a:t>‹#›</a:t>
            </a:fld>
            <a:endParaRPr lang="en-US"/>
          </a:p>
        </p:txBody>
      </p:sp>
    </p:spTree>
    <p:extLst>
      <p:ext uri="{BB962C8B-B14F-4D97-AF65-F5344CB8AC3E}">
        <p14:creationId xmlns:p14="http://schemas.microsoft.com/office/powerpoint/2010/main" val="11477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Founded in 1975 by Joseph Henry </a:t>
            </a:r>
            <a:r>
              <a:rPr lang="en-GB" dirty="0" err="1"/>
              <a:t>Degraeve</a:t>
            </a:r>
            <a:r>
              <a:rPr lang="en-GB" dirty="0"/>
              <a:t>, in Brussels, as a company focused on development and manufacturing of Ultrasound Solution. Today, SDT delivers solutions in 64 countries through 300 partners .. And growing. Besides SDT International in Brussels, there is SDT North America in Coburg – Ontario, Canada, SDT India and SDT Italy in Milan. In 45 years of continuous development we have become a technology leader and .. What we a especially proud of .. A </a:t>
            </a:r>
            <a:r>
              <a:rPr lang="en-GB" dirty="0" err="1"/>
              <a:t>favorite</a:t>
            </a:r>
            <a:r>
              <a:rPr lang="en-GB" dirty="0"/>
              <a:t> Ultrasound Solution provider. We moved quite a bit in those 45 productive years.</a:t>
            </a:r>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2</a:t>
            </a:fld>
            <a:endParaRPr lang="en-US"/>
          </a:p>
        </p:txBody>
      </p:sp>
    </p:spTree>
    <p:extLst>
      <p:ext uri="{BB962C8B-B14F-4D97-AF65-F5344CB8AC3E}">
        <p14:creationId xmlns:p14="http://schemas.microsoft.com/office/powerpoint/2010/main" val="3506077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Online4US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11</a:t>
            </a:fld>
            <a:endParaRPr lang="en-US"/>
          </a:p>
        </p:txBody>
      </p:sp>
    </p:spTree>
    <p:extLst>
      <p:ext uri="{BB962C8B-B14F-4D97-AF65-F5344CB8AC3E}">
        <p14:creationId xmlns:p14="http://schemas.microsoft.com/office/powerpoint/2010/main" val="186838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CONMONSense range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12</a:t>
            </a:fld>
            <a:endParaRPr lang="en-US"/>
          </a:p>
        </p:txBody>
      </p:sp>
    </p:spTree>
    <p:extLst>
      <p:ext uri="{BB962C8B-B14F-4D97-AF65-F5344CB8AC3E}">
        <p14:creationId xmlns:p14="http://schemas.microsoft.com/office/powerpoint/2010/main" val="387676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VIGILANT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13</a:t>
            </a:fld>
            <a:endParaRPr lang="en-US"/>
          </a:p>
        </p:txBody>
      </p:sp>
    </p:spTree>
    <p:extLst>
      <p:ext uri="{BB962C8B-B14F-4D97-AF65-F5344CB8AC3E}">
        <p14:creationId xmlns:p14="http://schemas.microsoft.com/office/powerpoint/2010/main" val="1652368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Advanced technology Condition Monitoring Solutions … SDT 340 &amp; UAS 4.0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14</a:t>
            </a:fld>
            <a:endParaRPr lang="en-US"/>
          </a:p>
        </p:txBody>
      </p:sp>
    </p:spTree>
    <p:extLst>
      <p:ext uri="{BB962C8B-B14F-4D97-AF65-F5344CB8AC3E}">
        <p14:creationId xmlns:p14="http://schemas.microsoft.com/office/powerpoint/2010/main" val="470828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Advanced technology Condition Monitoring Solutions … SDT 340 &amp; UAS 4.0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15</a:t>
            </a:fld>
            <a:endParaRPr lang="en-US"/>
          </a:p>
        </p:txBody>
      </p:sp>
    </p:spTree>
    <p:extLst>
      <p:ext uri="{BB962C8B-B14F-4D97-AF65-F5344CB8AC3E}">
        <p14:creationId xmlns:p14="http://schemas.microsoft.com/office/powerpoint/2010/main" val="1086206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Specialised solutions for marine industry – </a:t>
            </a:r>
            <a:r>
              <a:rPr lang="en-GB" dirty="0" err="1"/>
              <a:t>Sherlog</a:t>
            </a:r>
            <a:r>
              <a:rPr lang="en-GB" dirty="0"/>
              <a:t> ..</a:t>
            </a: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16</a:t>
            </a:fld>
            <a:endParaRPr lang="en-US"/>
          </a:p>
        </p:txBody>
      </p:sp>
    </p:spTree>
    <p:extLst>
      <p:ext uri="{BB962C8B-B14F-4D97-AF65-F5344CB8AC3E}">
        <p14:creationId xmlns:p14="http://schemas.microsoft.com/office/powerpoint/2010/main" val="40990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Underground Tank testing</a:t>
            </a: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17</a:t>
            </a:fld>
            <a:endParaRPr lang="en-US"/>
          </a:p>
        </p:txBody>
      </p:sp>
    </p:spTree>
    <p:extLst>
      <p:ext uri="{BB962C8B-B14F-4D97-AF65-F5344CB8AC3E}">
        <p14:creationId xmlns:p14="http://schemas.microsoft.com/office/powerpoint/2010/main" val="84804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Customized apps for various tasks</a:t>
            </a: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18</a:t>
            </a:fld>
            <a:endParaRPr lang="en-US"/>
          </a:p>
        </p:txBody>
      </p:sp>
    </p:spTree>
    <p:extLst>
      <p:ext uri="{BB962C8B-B14F-4D97-AF65-F5344CB8AC3E}">
        <p14:creationId xmlns:p14="http://schemas.microsoft.com/office/powerpoint/2010/main" val="81857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4CE5F09D-3155-4AA5-AB8A-0370E08CA1EA}" type="slidenum">
              <a:rPr lang="fr-BE" smtClean="0"/>
              <a:t>19</a:t>
            </a:fld>
            <a:endParaRPr lang="fr-BE"/>
          </a:p>
        </p:txBody>
      </p:sp>
    </p:spTree>
    <p:extLst>
      <p:ext uri="{BB962C8B-B14F-4D97-AF65-F5344CB8AC3E}">
        <p14:creationId xmlns:p14="http://schemas.microsoft.com/office/powerpoint/2010/main" val="8076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4CE5F09D-3155-4AA5-AB8A-0370E08CA1EA}" type="slidenum">
              <a:rPr lang="fr-BE" smtClean="0"/>
              <a:t>20</a:t>
            </a:fld>
            <a:endParaRPr lang="fr-BE"/>
          </a:p>
        </p:txBody>
      </p:sp>
    </p:spTree>
    <p:extLst>
      <p:ext uri="{BB962C8B-B14F-4D97-AF65-F5344CB8AC3E}">
        <p14:creationId xmlns:p14="http://schemas.microsoft.com/office/powerpoint/2010/main" val="239952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Family spirit of the company starts with </a:t>
            </a:r>
            <a:r>
              <a:rPr lang="en-GB" dirty="0" err="1"/>
              <a:t>Degraeves</a:t>
            </a:r>
            <a:r>
              <a:rPr lang="en-GB" dirty="0"/>
              <a:t> and </a:t>
            </a:r>
            <a:r>
              <a:rPr lang="en-GB" dirty="0" err="1"/>
              <a:t>Rienstras</a:t>
            </a:r>
            <a:r>
              <a:rPr lang="en-GB" dirty="0"/>
              <a:t> .. </a:t>
            </a:r>
            <a:br>
              <a:rPr lang="en-GB" dirty="0"/>
            </a:br>
            <a:r>
              <a:rPr lang="en-GB" dirty="0"/>
              <a:t>… and family grows ..</a:t>
            </a:r>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3</a:t>
            </a:fld>
            <a:endParaRPr lang="en-US"/>
          </a:p>
        </p:txBody>
      </p:sp>
    </p:spTree>
    <p:extLst>
      <p:ext uri="{BB962C8B-B14F-4D97-AF65-F5344CB8AC3E}">
        <p14:creationId xmlns:p14="http://schemas.microsoft.com/office/powerpoint/2010/main" val="255010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4CE5F09D-3155-4AA5-AB8A-0370E08CA1EA}" type="slidenum">
              <a:rPr lang="fr-BE" smtClean="0"/>
              <a:t>21</a:t>
            </a:fld>
            <a:endParaRPr lang="fr-BE"/>
          </a:p>
        </p:txBody>
      </p:sp>
    </p:spTree>
    <p:extLst>
      <p:ext uri="{BB962C8B-B14F-4D97-AF65-F5344CB8AC3E}">
        <p14:creationId xmlns:p14="http://schemas.microsoft.com/office/powerpoint/2010/main" val="459570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Customized apps for various tasks</a:t>
            </a: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22</a:t>
            </a:fld>
            <a:endParaRPr lang="en-US"/>
          </a:p>
        </p:txBody>
      </p:sp>
    </p:spTree>
    <p:extLst>
      <p:ext uri="{BB962C8B-B14F-4D97-AF65-F5344CB8AC3E}">
        <p14:creationId xmlns:p14="http://schemas.microsoft.com/office/powerpoint/2010/main" val="157480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It grows into big family of people that share same values, same beliefs … and same goal</a:t>
            </a:r>
          </a:p>
          <a:p>
            <a:r>
              <a:rPr lang="en-GB" dirty="0"/>
              <a:t>.. Family that smiles </a:t>
            </a:r>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4</a:t>
            </a:fld>
            <a:endParaRPr lang="en-US"/>
          </a:p>
        </p:txBody>
      </p:sp>
    </p:spTree>
    <p:extLst>
      <p:ext uri="{BB962C8B-B14F-4D97-AF65-F5344CB8AC3E}">
        <p14:creationId xmlns:p14="http://schemas.microsoft.com/office/powerpoint/2010/main" val="191005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Goal that entire family shares is making a positive impact on industry, making it more profitable, more environment friendly and much safer, through solutions tailored to be easily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Therefore, our mission is clear .. </a:t>
            </a:r>
            <a:r>
              <a:rPr lang="en-GB" sz="1200" b="1" dirty="0">
                <a:solidFill>
                  <a:schemeClr val="accent1">
                    <a:lumMod val="50000"/>
                  </a:schemeClr>
                </a:solidFill>
                <a:latin typeface="+mn-lt"/>
              </a:rPr>
              <a:t>to offer a simple solution to Reliability improvements in order to reduce energy consumption while extending the life of the assets</a:t>
            </a:r>
            <a:endParaRPr lang="fr-FR" sz="1200" b="1" dirty="0">
              <a:solidFill>
                <a:schemeClr val="accent1">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5</a:t>
            </a:fld>
            <a:endParaRPr lang="en-US"/>
          </a:p>
        </p:txBody>
      </p:sp>
    </p:spTree>
    <p:extLst>
      <p:ext uri="{BB962C8B-B14F-4D97-AF65-F5344CB8AC3E}">
        <p14:creationId xmlns:p14="http://schemas.microsoft.com/office/powerpoint/2010/main" val="427766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Industry suffers from many different problems, when one is resolved, another one appears .. </a:t>
            </a:r>
            <a:br>
              <a:rPr lang="en-GB" dirty="0"/>
            </a:br>
            <a:r>
              <a:rPr lang="en-GB" dirty="0"/>
              <a:t>And that will never end, change is constant … and if it is not positive, it will be detrimental.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mn-lt"/>
              </a:rPr>
              <a:t>Balancing profit, clean environment and operation safety is changing daily, and we can not consider any of three elements less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mn-lt"/>
              </a:rPr>
              <a:t>That puts a huge task in front of solution developers, now much more different task than before. Changes appear much faster than ever .. Waiting for problems is not an option .. We must be one step ahead of them</a:t>
            </a: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6</a:t>
            </a:fld>
            <a:endParaRPr lang="en-US"/>
          </a:p>
        </p:txBody>
      </p:sp>
    </p:spTree>
    <p:extLst>
      <p:ext uri="{BB962C8B-B14F-4D97-AF65-F5344CB8AC3E}">
        <p14:creationId xmlns:p14="http://schemas.microsoft.com/office/powerpoint/2010/main" val="401772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mn-lt"/>
              </a:rPr>
              <a:t>We face lots of bad statistics , from safety, through environment, .. To lost bottom line .. And one always causes other, none of them ever come alone..</a:t>
            </a:r>
            <a:endParaRPr lang="fr-FR" sz="1200" b="0" dirty="0">
              <a:solidFill>
                <a:schemeClr val="accent1">
                  <a:lumMod val="50000"/>
                </a:schemeClr>
              </a:solidFill>
              <a:latin typeface="+mn-lt"/>
            </a:endParaRPr>
          </a:p>
          <a:p>
            <a:r>
              <a:rPr lang="en-CA" dirty="0"/>
              <a:t>Using science as a guide … and passion as a fuel .. It is time to change those bad statistics</a:t>
            </a:r>
          </a:p>
        </p:txBody>
      </p:sp>
      <p:sp>
        <p:nvSpPr>
          <p:cNvPr id="4" name="Slide Number Placeholder 3"/>
          <p:cNvSpPr>
            <a:spLocks noGrp="1"/>
          </p:cNvSpPr>
          <p:nvPr>
            <p:ph type="sldNum" sz="quarter" idx="5"/>
          </p:nvPr>
        </p:nvSpPr>
        <p:spPr/>
        <p:txBody>
          <a:bodyPr/>
          <a:lstStyle/>
          <a:p>
            <a:fld id="{6A54DBC8-E9C2-0243-A1F2-B8746D124A49}" type="slidenum">
              <a:rPr lang="en-US" smtClean="0"/>
              <a:t>7</a:t>
            </a:fld>
            <a:endParaRPr lang="en-US"/>
          </a:p>
        </p:txBody>
      </p:sp>
    </p:spTree>
    <p:extLst>
      <p:ext uri="{BB962C8B-B14F-4D97-AF65-F5344CB8AC3E}">
        <p14:creationId xmlns:p14="http://schemas.microsoft.com/office/powerpoint/2010/main" val="274737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solutions are developed by people who are users themselves .. Experts who take responsibility for delivering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solution … benefit delivering solution .. Is built from several crucial elements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Hardware and software .. Converting symptoms into data and connecting assets with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Training and implementation, … connecting people with data .. And connecting them with environment .. Reliability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Continuous support ..  Removing roadblocks through entire journey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8</a:t>
            </a:fld>
            <a:endParaRPr lang="en-US"/>
          </a:p>
        </p:txBody>
      </p:sp>
    </p:spTree>
    <p:extLst>
      <p:ext uri="{BB962C8B-B14F-4D97-AF65-F5344CB8AC3E}">
        <p14:creationId xmlns:p14="http://schemas.microsoft.com/office/powerpoint/2010/main" val="394214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simple, affordable focused solutions .. Targeting one specific applications … in Checkers Range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9</a:t>
            </a:fld>
            <a:endParaRPr lang="en-US"/>
          </a:p>
        </p:txBody>
      </p:sp>
    </p:spTree>
    <p:extLst>
      <p:ext uri="{BB962C8B-B14F-4D97-AF65-F5344CB8AC3E}">
        <p14:creationId xmlns:p14="http://schemas.microsoft.com/office/powerpoint/2010/main" val="71740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Specialized solutions .. Like </a:t>
            </a:r>
            <a:r>
              <a:rPr lang="en-GB" dirty="0" err="1"/>
              <a:t>LUBExpert</a:t>
            </a:r>
            <a:br>
              <a:rPr lang="en-GB" dirty="0"/>
            </a:br>
            <a:r>
              <a:rPr lang="en-GB" dirty="0"/>
              <a:t>Unique, game changing technology .. </a:t>
            </a:r>
            <a:r>
              <a:rPr lang="en-GB" dirty="0" err="1"/>
              <a:t>Slubrication</a:t>
            </a:r>
            <a:r>
              <a:rPr lang="en-GB" dirty="0"/>
              <a:t> strategy that thinks with you and thinks for you</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0" dirty="0">
              <a:solidFill>
                <a:schemeClr val="accent1">
                  <a:lumMod val="50000"/>
                </a:schemeClr>
              </a:solidFill>
              <a:latin typeface="+mn-lt"/>
            </a:endParaRPr>
          </a:p>
          <a:p>
            <a:endParaRPr lang="en-BE" dirty="0"/>
          </a:p>
        </p:txBody>
      </p:sp>
      <p:sp>
        <p:nvSpPr>
          <p:cNvPr id="4" name="Slide Number Placeholder 3"/>
          <p:cNvSpPr>
            <a:spLocks noGrp="1"/>
          </p:cNvSpPr>
          <p:nvPr>
            <p:ph type="sldNum" sz="quarter" idx="5"/>
          </p:nvPr>
        </p:nvSpPr>
        <p:spPr/>
        <p:txBody>
          <a:bodyPr/>
          <a:lstStyle/>
          <a:p>
            <a:fld id="{6A54DBC8-E9C2-0243-A1F2-B8746D124A49}" type="slidenum">
              <a:rPr lang="en-US" smtClean="0"/>
              <a:t>10</a:t>
            </a:fld>
            <a:endParaRPr lang="en-US"/>
          </a:p>
        </p:txBody>
      </p:sp>
    </p:spTree>
    <p:extLst>
      <p:ext uri="{BB962C8B-B14F-4D97-AF65-F5344CB8AC3E}">
        <p14:creationId xmlns:p14="http://schemas.microsoft.com/office/powerpoint/2010/main" val="50373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FDE0-69E6-2142-9E62-41D15999C4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0F3010-9F79-A141-8497-CA7BB5B7E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6B628-7A95-FC4B-81C7-90BA9BF51288}"/>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E9F75B81-105D-6640-A0DB-B54CCC1B7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F18E6-3C02-944F-810B-14A78938561F}"/>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49113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144E-D30A-1549-8E8C-8CD57FB21C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15E1A-FA90-9A4C-805E-8F50F93C2D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77303-80B2-CF43-AF1A-31C4DCF1ED07}"/>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786B4FDB-19AC-D449-B93A-EADB09BDD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EDA1B-DF12-6945-864D-9D5A9640CAC5}"/>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55105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BCECA-3462-E848-B7EC-7225237A0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50637-9774-9348-93B2-6681DBAFF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36A69-A2E6-5C49-B23E-D5A7E73A188F}"/>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948CAD38-8B88-ED40-9B8D-B60A17202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9F2FD-3103-694D-85E0-9DA4D035091E}"/>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339308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Blu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Tree>
    <p:extLst>
      <p:ext uri="{BB962C8B-B14F-4D97-AF65-F5344CB8AC3E}">
        <p14:creationId xmlns:p14="http://schemas.microsoft.com/office/powerpoint/2010/main" val="2907129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cked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DB56F2-93CB-468C-821F-1EAA3740CC8F}"/>
              </a:ext>
            </a:extLst>
          </p:cNvPr>
          <p:cNvSpPr/>
          <p:nvPr userDrawn="1"/>
        </p:nvSpPr>
        <p:spPr>
          <a:xfrm>
            <a:off x="5116286" y="1529791"/>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7E3D4F35-F617-4A01-AEAA-006B4DD75384}"/>
              </a:ext>
            </a:extLst>
          </p:cNvPr>
          <p:cNvSpPr>
            <a:spLocks noGrp="1"/>
          </p:cNvSpPr>
          <p:nvPr>
            <p:ph sz="half" idx="2"/>
          </p:nvPr>
        </p:nvSpPr>
        <p:spPr>
          <a:xfrm>
            <a:off x="899261" y="2153214"/>
            <a:ext cx="3957943" cy="1565346"/>
          </a:xfrm>
        </p:spPr>
        <p:txBody>
          <a:bodyPr/>
          <a:lstStyle>
            <a:lvl1pPr algn="r">
              <a:defRPr>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59BABFE9-5DBB-4570-8C48-2B7439450C99}"/>
              </a:ext>
            </a:extLst>
          </p:cNvPr>
          <p:cNvSpPr>
            <a:spLocks noGrp="1"/>
          </p:cNvSpPr>
          <p:nvPr>
            <p:ph type="title" hasCustomPrompt="1"/>
          </p:nvPr>
        </p:nvSpPr>
        <p:spPr>
          <a:xfrm>
            <a:off x="5421088" y="1708064"/>
            <a:ext cx="4069760" cy="2153214"/>
          </a:xfrm>
        </p:spPr>
        <p:txBody>
          <a:bodyPr>
            <a:noAutofit/>
          </a:bodyPr>
          <a:lstStyle>
            <a:lvl1pPr algn="l">
              <a:defRPr sz="5900" b="1">
                <a:solidFill>
                  <a:schemeClr val="bg1"/>
                </a:solidFill>
                <a:latin typeface="+mn-lt"/>
              </a:defRPr>
            </a:lvl1pPr>
          </a:lstStyle>
          <a:p>
            <a:r>
              <a:rPr lang="en-US" dirty="0"/>
              <a:t>Click to edit title or subtitle</a:t>
            </a:r>
          </a:p>
        </p:txBody>
      </p:sp>
    </p:spTree>
    <p:extLst>
      <p:ext uri="{BB962C8B-B14F-4D97-AF65-F5344CB8AC3E}">
        <p14:creationId xmlns:p14="http://schemas.microsoft.com/office/powerpoint/2010/main" val="762870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C27E73-A0AD-4ABD-838E-8B2D89501B2D}"/>
              </a:ext>
            </a:extLst>
          </p:cNvPr>
          <p:cNvSpPr>
            <a:spLocks noGrp="1"/>
          </p:cNvSpPr>
          <p:nvPr>
            <p:ph type="title"/>
          </p:nvPr>
        </p:nvSpPr>
        <p:spPr>
          <a:xfrm>
            <a:off x="838200" y="2103437"/>
            <a:ext cx="10515600" cy="1325563"/>
          </a:xfrm>
        </p:spPr>
        <p:txBody>
          <a:bodyPr>
            <a:normAutofit/>
          </a:bodyPr>
          <a:lstStyle>
            <a:lvl1pPr algn="ctr">
              <a:defRPr sz="60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53256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Author B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83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cke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14734D-3548-431D-8A06-9C94DAA243B6}"/>
              </a:ext>
            </a:extLst>
          </p:cNvPr>
          <p:cNvSpPr/>
          <p:nvPr userDrawn="1"/>
        </p:nvSpPr>
        <p:spPr>
          <a:xfrm>
            <a:off x="5343076" y="1668425"/>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1B1E4E46-2C25-418C-AC9F-43B13EDEC8A8}"/>
              </a:ext>
            </a:extLst>
          </p:cNvPr>
          <p:cNvSpPr>
            <a:spLocks noGrp="1"/>
          </p:cNvSpPr>
          <p:nvPr>
            <p:ph sz="half" idx="2"/>
          </p:nvPr>
        </p:nvSpPr>
        <p:spPr>
          <a:xfrm>
            <a:off x="5653418" y="1668425"/>
            <a:ext cx="5125319" cy="32083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8421CE7E-130E-42B5-818D-895567E2F089}"/>
              </a:ext>
            </a:extLst>
          </p:cNvPr>
          <p:cNvSpPr>
            <a:spLocks noGrp="1"/>
          </p:cNvSpPr>
          <p:nvPr>
            <p:ph type="title"/>
          </p:nvPr>
        </p:nvSpPr>
        <p:spPr>
          <a:xfrm>
            <a:off x="1008691" y="1668425"/>
            <a:ext cx="4069761" cy="2387600"/>
          </a:xfrm>
        </p:spPr>
        <p:txBody>
          <a:bodyPr>
            <a:normAutofit/>
          </a:bodyPr>
          <a:lstStyle>
            <a:lvl1pPr algn="r">
              <a:defRPr sz="41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77741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it 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C8A13-8E01-4265-B597-F0808E593ACB}"/>
              </a:ext>
            </a:extLst>
          </p:cNvPr>
          <p:cNvSpPr/>
          <p:nvPr userDrawn="1"/>
        </p:nvSpPr>
        <p:spPr>
          <a:xfrm>
            <a:off x="6284242" y="1808567"/>
            <a:ext cx="45719" cy="2387600"/>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6590270"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p:nvPr>
        </p:nvSpPr>
        <p:spPr>
          <a:xfrm>
            <a:off x="6392901"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11826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4797"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hasCustomPrompt="1"/>
          </p:nvPr>
        </p:nvSpPr>
        <p:spPr>
          <a:xfrm>
            <a:off x="237428"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aster text styles</a:t>
            </a:r>
          </a:p>
        </p:txBody>
      </p:sp>
    </p:spTree>
    <p:extLst>
      <p:ext uri="{BB962C8B-B14F-4D97-AF65-F5344CB8AC3E}">
        <p14:creationId xmlns:p14="http://schemas.microsoft.com/office/powerpoint/2010/main" val="1746547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Content Right - NoBG Blu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C8A13-8E01-4265-B597-F0808E593ACB}"/>
              </a:ext>
            </a:extLst>
          </p:cNvPr>
          <p:cNvSpPr/>
          <p:nvPr userDrawn="1"/>
        </p:nvSpPr>
        <p:spPr>
          <a:xfrm>
            <a:off x="6284242" y="1808567"/>
            <a:ext cx="45719" cy="2387600"/>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6590270"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p:nvPr>
        </p:nvSpPr>
        <p:spPr>
          <a:xfrm>
            <a:off x="6392901"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4361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96DB-26F1-2541-BBD9-849C6863C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A14D1-B388-D041-81C8-8F608C1D1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CB8DC-0195-714B-9A02-5C1C06D15249}"/>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17192DC5-DA1C-1749-B0CF-157D8A4F1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53214-DC97-C244-9E3D-114D79CA2DE0}"/>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424272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80D05065-27B0-406B-80D3-C156E5F78947}"/>
              </a:ext>
            </a:extLst>
          </p:cNvPr>
          <p:cNvSpPr>
            <a:spLocks noGrp="1"/>
          </p:cNvSpPr>
          <p:nvPr>
            <p:ph sz="half" idx="2"/>
          </p:nvPr>
        </p:nvSpPr>
        <p:spPr>
          <a:xfrm>
            <a:off x="839788" y="177355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477520" y="813118"/>
            <a:ext cx="5520055"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07490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Content Left - NoBG White">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80D05065-27B0-406B-80D3-C156E5F78947}"/>
              </a:ext>
            </a:extLst>
          </p:cNvPr>
          <p:cNvSpPr>
            <a:spLocks noGrp="1"/>
          </p:cNvSpPr>
          <p:nvPr>
            <p:ph sz="half" idx="2"/>
          </p:nvPr>
        </p:nvSpPr>
        <p:spPr>
          <a:xfrm>
            <a:off x="839788" y="177355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477520" y="813118"/>
            <a:ext cx="5520055"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42509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96DB-26F1-2541-BBD9-849C6863C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A14D1-B388-D041-81C8-8F608C1D1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CB8DC-0195-714B-9A02-5C1C06D15249}"/>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17192DC5-DA1C-1749-B0CF-157D8A4F1F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353214-DC97-C244-9E3D-114D79CA2DE0}"/>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115940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50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3311" y="1332150"/>
            <a:ext cx="5510290"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30FDA241-0599-476B-8CD9-368CE834D871}"/>
              </a:ext>
            </a:extLst>
          </p:cNvPr>
          <p:cNvSpPr>
            <a:spLocks noGrp="1"/>
          </p:cNvSpPr>
          <p:nvPr>
            <p:ph sz="half" idx="10"/>
          </p:nvPr>
        </p:nvSpPr>
        <p:spPr>
          <a:xfrm>
            <a:off x="6248400" y="1332150"/>
            <a:ext cx="5510290"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7299CFD-E5B9-4C06-B344-688A9CD49713}"/>
              </a:ext>
            </a:extLst>
          </p:cNvPr>
          <p:cNvSpPr/>
          <p:nvPr userDrawn="1"/>
        </p:nvSpPr>
        <p:spPr>
          <a:xfrm>
            <a:off x="6065520" y="1422400"/>
            <a:ext cx="51081" cy="3810001"/>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990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50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F589B72-A4AE-4001-9657-C70D30CFE69D}"/>
              </a:ext>
            </a:extLst>
          </p:cNvPr>
          <p:cNvSpPr>
            <a:spLocks noGrp="1"/>
          </p:cNvSpPr>
          <p:nvPr>
            <p:ph sz="half" idx="2"/>
          </p:nvPr>
        </p:nvSpPr>
        <p:spPr>
          <a:xfrm>
            <a:off x="433311" y="1332150"/>
            <a:ext cx="5510290" cy="4010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A30D0646-B850-4320-AE37-AFEBE7729734}"/>
              </a:ext>
            </a:extLst>
          </p:cNvPr>
          <p:cNvSpPr>
            <a:spLocks noGrp="1"/>
          </p:cNvSpPr>
          <p:nvPr>
            <p:ph sz="half" idx="10"/>
          </p:nvPr>
        </p:nvSpPr>
        <p:spPr>
          <a:xfrm>
            <a:off x="6248400" y="1332150"/>
            <a:ext cx="5510290" cy="4010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8FBC8920-0E39-48DB-985E-C82609DD2555}"/>
              </a:ext>
            </a:extLst>
          </p:cNvPr>
          <p:cNvSpPr/>
          <p:nvPr userDrawn="1"/>
        </p:nvSpPr>
        <p:spPr>
          <a:xfrm>
            <a:off x="6065520" y="1422400"/>
            <a:ext cx="51081" cy="3810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83001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DA43-EFE9-164E-AC27-89D2A2D75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77BDFA-9F25-FE4F-9371-ACF7692679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D124F-32D5-B04E-9996-944299A59F87}"/>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8FDA0056-80CE-C14F-B053-287C31A743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2C4C32-F873-2049-9A2E-06EEAF3BB4E7}"/>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957269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6220-FD2F-2842-8589-36FC12B1D2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6393F6-FAA6-C041-8162-A4856EC4B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E1747-93FC-4040-B6B7-B42616C53E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705FC-19CE-1646-A09E-22E57D8BB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33125A-D0C2-4044-AF55-2FD7C6112E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26F3E-DA5F-024D-9F0C-E3A4A34D6561}"/>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8" name="Footer Placeholder 7">
            <a:extLst>
              <a:ext uri="{FF2B5EF4-FFF2-40B4-BE49-F238E27FC236}">
                <a16:creationId xmlns:a16="http://schemas.microsoft.com/office/drawing/2014/main" id="{78A8A31C-06F4-2849-B20B-8206459FA0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97C094-D598-EB41-A8B8-EE0C93881193}"/>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89704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90BE-28FD-4E46-81D6-BA86BAB354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8659C-F8E1-B643-B530-C0C1BBDE4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7B26A-57B2-3946-AD2E-2C1A05269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72178-9C68-3D4C-8F7D-32E45475B2F1}"/>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6" name="Footer Placeholder 5">
            <a:extLst>
              <a:ext uri="{FF2B5EF4-FFF2-40B4-BE49-F238E27FC236}">
                <a16:creationId xmlns:a16="http://schemas.microsoft.com/office/drawing/2014/main" id="{7540382A-125C-2B46-A08F-BBDE02A0BE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C7223-A8A7-BD49-ADD3-9EEA147A5676}"/>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607945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86BB5-BE60-8E4D-A592-3F989A972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F017C-23F0-8A41-800F-36D293B756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0287A5E-CE44-DA4E-8317-6DBFBA29E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0C35B-2152-1B4D-AF9A-C3E92A451E14}"/>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6" name="Footer Placeholder 5">
            <a:extLst>
              <a:ext uri="{FF2B5EF4-FFF2-40B4-BE49-F238E27FC236}">
                <a16:creationId xmlns:a16="http://schemas.microsoft.com/office/drawing/2014/main" id="{5E9C213B-B6F3-584C-AD16-70D8A3903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BAF9F7-AF37-454D-8F2B-379FE6473E5E}"/>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107176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144E-D30A-1549-8E8C-8CD57FB21C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15E1A-FA90-9A4C-805E-8F50F93C2D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77303-80B2-CF43-AF1A-31C4DCF1ED07}"/>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786B4FDB-19AC-D449-B93A-EADB09BDD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2EDA1B-DF12-6945-864D-9D5A9640CAC5}"/>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192730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DA43-EFE9-164E-AC27-89D2A2D75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77BDFA-9F25-FE4F-9371-ACF7692679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D124F-32D5-B04E-9996-944299A59F87}"/>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8FDA0056-80CE-C14F-B053-287C31A74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C4C32-F873-2049-9A2E-06EEAF3BB4E7}"/>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1944900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BCECA-3462-E848-B7EC-7225237A0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50637-9774-9348-93B2-6681DBAFF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36A69-A2E6-5C49-B23E-D5A7E73A188F}"/>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948CAD38-8B88-ED40-9B8D-B60A172029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9F2FD-3103-694D-85E0-9DA4D035091E}"/>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827647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Blue Content w/ Chapter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550863" y="476672"/>
            <a:ext cx="10297665" cy="936104"/>
          </a:xfrm>
          <a:prstGeom prst="rect">
            <a:avLst/>
          </a:prstGeom>
        </p:spPr>
        <p:txBody>
          <a:bodyPr wrap="none" tIns="0" bIns="0" anchor="t" anchorCtr="0">
            <a:noAutofit/>
          </a:bodyPr>
          <a:lstStyle>
            <a:lvl1pPr>
              <a:defRPr lang="fr-BE" sz="5400" b="0" dirty="0">
                <a:solidFill>
                  <a:schemeClr val="accent3"/>
                </a:solidFill>
              </a:defRPr>
            </a:lvl1pPr>
          </a:lstStyle>
          <a:p>
            <a:pPr lvl="0"/>
            <a:r>
              <a:rPr lang="en-US" dirty="0"/>
              <a:t>EDIT TITLE</a:t>
            </a:r>
            <a:endParaRPr lang="fr-BE" dirty="0"/>
          </a:p>
        </p:txBody>
      </p:sp>
      <p:sp>
        <p:nvSpPr>
          <p:cNvPr id="10" name="Text Placeholder 9">
            <a:extLst>
              <a:ext uri="{FF2B5EF4-FFF2-40B4-BE49-F238E27FC236}">
                <a16:creationId xmlns:a16="http://schemas.microsoft.com/office/drawing/2014/main" id="{3116AF9A-0BBF-4DDD-8483-F3269D1A8563}"/>
              </a:ext>
            </a:extLst>
          </p:cNvPr>
          <p:cNvSpPr>
            <a:spLocks noGrp="1"/>
          </p:cNvSpPr>
          <p:nvPr>
            <p:ph type="body" sz="quarter" idx="11" hasCustomPrompt="1"/>
          </p:nvPr>
        </p:nvSpPr>
        <p:spPr>
          <a:xfrm>
            <a:off x="550864" y="233264"/>
            <a:ext cx="10298112" cy="315416"/>
          </a:xfrm>
          <a:prstGeom prst="rect">
            <a:avLst/>
          </a:prstGeom>
        </p:spPr>
        <p:txBody>
          <a:bodyPr lIns="126000" tIns="0" bIns="0" anchor="ctr" anchorCtr="0"/>
          <a:lstStyle>
            <a:lvl1pPr>
              <a:defRPr sz="2800" b="0">
                <a:solidFill>
                  <a:schemeClr val="bg1"/>
                </a:solidFill>
              </a:defRPr>
            </a:lvl1pPr>
          </a:lstStyle>
          <a:p>
            <a:pPr lvl="0"/>
            <a:r>
              <a:rPr lang="en-US" dirty="0"/>
              <a:t>EDIT OPTIONAL CHAPTER TITLE</a:t>
            </a:r>
          </a:p>
        </p:txBody>
      </p:sp>
      <p:sp>
        <p:nvSpPr>
          <p:cNvPr id="5" name="Text Placeholder 4">
            <a:extLst>
              <a:ext uri="{FF2B5EF4-FFF2-40B4-BE49-F238E27FC236}">
                <a16:creationId xmlns:a16="http://schemas.microsoft.com/office/drawing/2014/main" id="{98250F86-07AD-4542-B74D-59C9ECADAC2E}"/>
              </a:ext>
            </a:extLst>
          </p:cNvPr>
          <p:cNvSpPr>
            <a:spLocks noGrp="1"/>
          </p:cNvSpPr>
          <p:nvPr>
            <p:ph type="body" sz="quarter" idx="12"/>
          </p:nvPr>
        </p:nvSpPr>
        <p:spPr>
          <a:xfrm>
            <a:off x="550863" y="1556792"/>
            <a:ext cx="11641137"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accent1"/>
                </a:solidFill>
              </a:defRPr>
            </a:lvl1pPr>
            <a:lvl2pPr marL="885115" indent="-322393">
              <a:buClr>
                <a:schemeClr val="accent3"/>
              </a:buClr>
              <a:buSzPct val="150000"/>
              <a:buFont typeface="Calibri" panose="020F0502020204030204" pitchFamily="34" charset="0"/>
              <a:buChar char="-"/>
              <a:defRPr sz="2462">
                <a:solidFill>
                  <a:schemeClr val="accent1"/>
                </a:solidFill>
              </a:defRPr>
            </a:lvl2pPr>
            <a:lvl3pPr marL="1406804" indent="-281361">
              <a:buClr>
                <a:schemeClr val="accent3"/>
              </a:buClr>
              <a:buSzPct val="150000"/>
              <a:buFont typeface="Calibri" panose="020F0502020204030204" pitchFamily="34" charset="0"/>
              <a:buChar char="-"/>
              <a:defRPr sz="2462">
                <a:solidFill>
                  <a:schemeClr val="accent1"/>
                </a:solidFill>
              </a:defRPr>
            </a:lvl3pPr>
            <a:lvl4pPr marL="1969526" indent="-281361">
              <a:buClr>
                <a:schemeClr val="accent3"/>
              </a:buClr>
              <a:buSzPct val="150000"/>
              <a:buFont typeface="Calibri" panose="020F0502020204030204" pitchFamily="34" charset="0"/>
              <a:buChar char="-"/>
              <a:defRPr sz="2462">
                <a:solidFill>
                  <a:schemeClr val="accent1"/>
                </a:solidFill>
              </a:defRPr>
            </a:lvl4pPr>
            <a:lvl5pPr marL="2532248" indent="-281361">
              <a:buClr>
                <a:schemeClr val="accent3"/>
              </a:buClr>
              <a:buSzPct val="150000"/>
              <a:buFont typeface="Calibri" panose="020F0502020204030204" pitchFamily="34" charset="0"/>
              <a:buChar char="-"/>
              <a:defRPr sz="2462">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514348979"/>
      </p:ext>
    </p:extLst>
  </p:cSld>
  <p:clrMapOvr>
    <a:masterClrMapping/>
  </p:clrMapOvr>
  <p:extLst>
    <p:ext uri="{DCECCB84-F9BA-43D5-87BE-67443E8EF086}">
      <p15:sldGuideLst xmlns:p15="http://schemas.microsoft.com/office/powerpoint/2012/main">
        <p15:guide id="1" orient="horz" pos="2160">
          <p15:clr>
            <a:srgbClr val="FBAE40"/>
          </p15:clr>
        </p15:guide>
        <p15:guide id="2" pos="34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58797"/>
            <a:ext cx="9144000" cy="1402251"/>
          </a:xfrm>
          <a:prstGeom prst="rect">
            <a:avLst/>
          </a:prstGeom>
        </p:spPr>
        <p:txBody>
          <a:bodyPr vert="horz" lIns="0" tIns="0" rIns="0" bIns="0" rtlCol="0" anchor="b" anchorCtr="0">
            <a:normAutofit/>
          </a:bodyPr>
          <a:lstStyle>
            <a:lvl1pPr>
              <a:defRPr lang="fr-BE" b="1" dirty="0"/>
            </a:lvl1pPr>
          </a:lstStyle>
          <a:p>
            <a:pPr lvl="0"/>
            <a:r>
              <a:rPr lang="en-US"/>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4005064"/>
            <a:ext cx="9144000" cy="1728192"/>
          </a:xfrm>
          <a:prstGeom prst="rect">
            <a:avLst/>
          </a:prstGeom>
        </p:spPr>
        <p:txBody>
          <a:bodyPr lIns="36000"/>
          <a:lstStyle>
            <a:lvl1pPr marL="0" indent="0">
              <a:buNone/>
              <a:defRPr lang="fr-BE" sz="3200" dirty="0">
                <a:solidFill>
                  <a:srgbClr val="0070C0"/>
                </a:solidFill>
              </a:defRPr>
            </a:lvl1pPr>
          </a:lstStyle>
          <a:p>
            <a:pPr marL="228600" lvl="0" indent="-228600"/>
            <a:r>
              <a:rPr lang="en-US"/>
              <a:t>Click to edit Master subtitle style</a:t>
            </a:r>
            <a:endParaRPr lang="fr-BE" dirty="0"/>
          </a:p>
        </p:txBody>
      </p:sp>
    </p:spTree>
    <p:extLst>
      <p:ext uri="{BB962C8B-B14F-4D97-AF65-F5344CB8AC3E}">
        <p14:creationId xmlns:p14="http://schemas.microsoft.com/office/powerpoint/2010/main" val="149464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071C-F226-D84D-9417-72F297F6A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1F738-C5D7-1D46-885B-87C2B2303F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92990B-4A15-2343-A0C4-BBCBC53D07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1D42D5-691E-A847-BE38-6D886D1732C0}"/>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6" name="Footer Placeholder 5">
            <a:extLst>
              <a:ext uri="{FF2B5EF4-FFF2-40B4-BE49-F238E27FC236}">
                <a16:creationId xmlns:a16="http://schemas.microsoft.com/office/drawing/2014/main" id="{CE7B8FCD-16BD-654D-8463-6590F29A1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A2E8F-28AD-794E-8265-EE7818E7B322}"/>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106840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6220-FD2F-2842-8589-36FC12B1D2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6393F6-FAA6-C041-8162-A4856EC4B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E1747-93FC-4040-B6B7-B42616C53E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705FC-19CE-1646-A09E-22E57D8BB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33125A-D0C2-4044-AF55-2FD7C6112E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26F3E-DA5F-024D-9F0C-E3A4A34D6561}"/>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8" name="Footer Placeholder 7">
            <a:extLst>
              <a:ext uri="{FF2B5EF4-FFF2-40B4-BE49-F238E27FC236}">
                <a16:creationId xmlns:a16="http://schemas.microsoft.com/office/drawing/2014/main" id="{78A8A31C-06F4-2849-B20B-8206459FA0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97C094-D598-EB41-A8B8-EE0C93881193}"/>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162054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8C08-C823-3C4C-8B65-8BE9D5902D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0E4FFB-AA5E-6C40-B924-9A33F776A07E}"/>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4" name="Footer Placeholder 3">
            <a:extLst>
              <a:ext uri="{FF2B5EF4-FFF2-40B4-BE49-F238E27FC236}">
                <a16:creationId xmlns:a16="http://schemas.microsoft.com/office/drawing/2014/main" id="{DF4ECB33-05C1-2A47-BC6E-334E845295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A99648-92C1-3A46-9090-02A13119CE88}"/>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64907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CD8EF-54A6-4F44-A9D7-2E061D9C4173}"/>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3" name="Footer Placeholder 2">
            <a:extLst>
              <a:ext uri="{FF2B5EF4-FFF2-40B4-BE49-F238E27FC236}">
                <a16:creationId xmlns:a16="http://schemas.microsoft.com/office/drawing/2014/main" id="{42FC0622-FE7E-7A42-AEC3-E82C63F1F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1A9A57-466A-3F45-A3F6-0E872E39481B}"/>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1696633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90BE-28FD-4E46-81D6-BA86BAB354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8659C-F8E1-B643-B530-C0C1BBDE4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7B26A-57B2-3946-AD2E-2C1A05269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72178-9C68-3D4C-8F7D-32E45475B2F1}"/>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6" name="Footer Placeholder 5">
            <a:extLst>
              <a:ext uri="{FF2B5EF4-FFF2-40B4-BE49-F238E27FC236}">
                <a16:creationId xmlns:a16="http://schemas.microsoft.com/office/drawing/2014/main" id="{7540382A-125C-2B46-A08F-BBDE02A0BE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7223-A8A7-BD49-ADD3-9EEA147A5676}"/>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5923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86BB5-BE60-8E4D-A592-3F989A972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F017C-23F0-8A41-800F-36D293B756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0287A5E-CE44-DA4E-8317-6DBFBA29E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0C35B-2152-1B4D-AF9A-C3E92A451E14}"/>
              </a:ext>
            </a:extLst>
          </p:cNvPr>
          <p:cNvSpPr>
            <a:spLocks noGrp="1"/>
          </p:cNvSpPr>
          <p:nvPr>
            <p:ph type="dt" sz="half" idx="10"/>
          </p:nvPr>
        </p:nvSpPr>
        <p:spPr/>
        <p:txBody>
          <a:bodyPr/>
          <a:lstStyle/>
          <a:p>
            <a:fld id="{D866CED7-0BC7-884C-9B39-40E1A4A2852B}" type="datetimeFigureOut">
              <a:rPr lang="en-US" smtClean="0"/>
              <a:t>9/17/2021</a:t>
            </a:fld>
            <a:endParaRPr lang="en-US"/>
          </a:p>
        </p:txBody>
      </p:sp>
      <p:sp>
        <p:nvSpPr>
          <p:cNvPr id="6" name="Footer Placeholder 5">
            <a:extLst>
              <a:ext uri="{FF2B5EF4-FFF2-40B4-BE49-F238E27FC236}">
                <a16:creationId xmlns:a16="http://schemas.microsoft.com/office/drawing/2014/main" id="{5E9C213B-B6F3-584C-AD16-70D8A3903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AF9F7-AF37-454D-8F2B-379FE6473E5E}"/>
              </a:ext>
            </a:extLst>
          </p:cNvPr>
          <p:cNvSpPr>
            <a:spLocks noGrp="1"/>
          </p:cNvSpPr>
          <p:nvPr>
            <p:ph type="sldNum" sz="quarter" idx="12"/>
          </p:nvPr>
        </p:nvSpPr>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89066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213ED-D912-D446-B530-B64B9F080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41E63-C377-7B47-8461-7BFB7D99D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80930-1AA8-FD4B-A470-9C5B358E8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6CED7-0BC7-884C-9B39-40E1A4A2852B}" type="datetimeFigureOut">
              <a:rPr lang="en-US" smtClean="0"/>
              <a:t>9/17/2021</a:t>
            </a:fld>
            <a:endParaRPr lang="en-US"/>
          </a:p>
        </p:txBody>
      </p:sp>
      <p:sp>
        <p:nvSpPr>
          <p:cNvPr id="5" name="Footer Placeholder 4">
            <a:extLst>
              <a:ext uri="{FF2B5EF4-FFF2-40B4-BE49-F238E27FC236}">
                <a16:creationId xmlns:a16="http://schemas.microsoft.com/office/drawing/2014/main" id="{6A2EE4CF-B809-FE46-B0B1-67C1C56180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0335B1-BD03-7245-BF0F-4BAAA3532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77C9B-3A04-7A40-BC90-CB011C2FF483}" type="slidenum">
              <a:rPr lang="en-US" smtClean="0"/>
              <a:t>‹#›</a:t>
            </a:fld>
            <a:endParaRPr lang="en-US"/>
          </a:p>
        </p:txBody>
      </p:sp>
    </p:spTree>
    <p:extLst>
      <p:ext uri="{BB962C8B-B14F-4D97-AF65-F5344CB8AC3E}">
        <p14:creationId xmlns:p14="http://schemas.microsoft.com/office/powerpoint/2010/main" val="157100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213ED-D912-D446-B530-B64B9F080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41E63-C377-7B47-8461-7BFB7D99D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48DB7852-9154-4ED3-9F09-C4ABF481DE9D}"/>
              </a:ext>
            </a:extLst>
          </p:cNvPr>
          <p:cNvPicPr>
            <a:picLocks noChangeAspect="1"/>
          </p:cNvPicPr>
          <p:nvPr userDrawn="1"/>
        </p:nvPicPr>
        <p:blipFill>
          <a:blip r:embed="rId22"/>
          <a:stretch>
            <a:fillRect/>
          </a:stretch>
        </p:blipFill>
        <p:spPr>
          <a:xfrm>
            <a:off x="475924" y="6083300"/>
            <a:ext cx="1834896" cy="457200"/>
          </a:xfrm>
          <a:prstGeom prst="rect">
            <a:avLst/>
          </a:prstGeom>
        </p:spPr>
      </p:pic>
    </p:spTree>
    <p:extLst>
      <p:ext uri="{BB962C8B-B14F-4D97-AF65-F5344CB8AC3E}">
        <p14:creationId xmlns:p14="http://schemas.microsoft.com/office/powerpoint/2010/main" val="3312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4.png"/><Relationship Id="rId7"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5.jp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image" Target="../media/image11.jpg"/><Relationship Id="rId10" Type="http://schemas.microsoft.com/office/2007/relationships/diagramDrawing" Target="../diagrams/drawing1.xml"/><Relationship Id="rId4" Type="http://schemas.openxmlformats.org/officeDocument/2006/relationships/image" Target="../media/image10.jp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sdt.training/" TargetMode="Externa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4.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8.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1.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7.jp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2"/>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4">
            <a:alphaModFix amt="10000"/>
          </a:blip>
          <a:stretch>
            <a:fillRect/>
          </a:stretch>
        </p:blipFill>
        <p:spPr>
          <a:xfrm>
            <a:off x="3242" y="-2"/>
            <a:ext cx="12192000" cy="6858000"/>
          </a:xfrm>
          <a:prstGeom prst="rect">
            <a:avLst/>
          </a:prstGeom>
        </p:spPr>
      </p:pic>
      <p:grpSp>
        <p:nvGrpSpPr>
          <p:cNvPr id="4" name="Group 3">
            <a:extLst>
              <a:ext uri="{FF2B5EF4-FFF2-40B4-BE49-F238E27FC236}">
                <a16:creationId xmlns:a16="http://schemas.microsoft.com/office/drawing/2014/main" id="{B635976B-C8F8-0A47-91B4-52DCC9C67778}"/>
              </a:ext>
            </a:extLst>
          </p:cNvPr>
          <p:cNvGrpSpPr/>
          <p:nvPr/>
        </p:nvGrpSpPr>
        <p:grpSpPr>
          <a:xfrm>
            <a:off x="780210" y="1273564"/>
            <a:ext cx="10593190" cy="2643827"/>
            <a:chOff x="559225" y="1273564"/>
            <a:chExt cx="10593190" cy="2643827"/>
          </a:xfrm>
        </p:grpSpPr>
        <p:sp>
          <p:nvSpPr>
            <p:cNvPr id="6" name="Title 1">
              <a:extLst>
                <a:ext uri="{FF2B5EF4-FFF2-40B4-BE49-F238E27FC236}">
                  <a16:creationId xmlns:a16="http://schemas.microsoft.com/office/drawing/2014/main" id="{849D6117-EB93-6141-9BD9-B8B57B34CCE9}"/>
                </a:ext>
              </a:extLst>
            </p:cNvPr>
            <p:cNvSpPr txBox="1">
              <a:spLocks/>
            </p:cNvSpPr>
            <p:nvPr/>
          </p:nvSpPr>
          <p:spPr>
            <a:xfrm>
              <a:off x="5875015" y="2236967"/>
              <a:ext cx="5277400" cy="97324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BE" b="1" dirty="0" err="1">
                  <a:solidFill>
                    <a:schemeClr val="bg1"/>
                  </a:solidFill>
                  <a:latin typeface="+mn-lt"/>
                </a:rPr>
                <a:t>Who</a:t>
              </a:r>
              <a:r>
                <a:rPr lang="fr-BE" b="1" dirty="0">
                  <a:solidFill>
                    <a:schemeClr val="bg1"/>
                  </a:solidFill>
                  <a:latin typeface="+mn-lt"/>
                </a:rPr>
                <a:t> are </a:t>
              </a:r>
              <a:r>
                <a:rPr lang="fr-BE" b="1" dirty="0" err="1">
                  <a:solidFill>
                    <a:schemeClr val="bg1"/>
                  </a:solidFill>
                  <a:latin typeface="+mn-lt"/>
                </a:rPr>
                <a:t>we</a:t>
              </a:r>
              <a:r>
                <a:rPr lang="fr-BE" b="1" dirty="0">
                  <a:solidFill>
                    <a:schemeClr val="bg1"/>
                  </a:solidFill>
                  <a:latin typeface="+mn-lt"/>
                </a:rPr>
                <a:t>?</a:t>
              </a:r>
              <a:endParaRPr lang="fr-BE" b="1" dirty="0">
                <a:solidFill>
                  <a:schemeClr val="bg1"/>
                </a:solidFill>
              </a:endParaRPr>
            </a:p>
          </p:txBody>
        </p:sp>
        <p:sp>
          <p:nvSpPr>
            <p:cNvPr id="7" name="Subtitle 2">
              <a:extLst>
                <a:ext uri="{FF2B5EF4-FFF2-40B4-BE49-F238E27FC236}">
                  <a16:creationId xmlns:a16="http://schemas.microsoft.com/office/drawing/2014/main" id="{F744807B-727E-2542-A694-C9FEB41A227C}"/>
                </a:ext>
              </a:extLst>
            </p:cNvPr>
            <p:cNvSpPr txBox="1">
              <a:spLocks/>
            </p:cNvSpPr>
            <p:nvPr/>
          </p:nvSpPr>
          <p:spPr>
            <a:xfrm>
              <a:off x="559225" y="1273564"/>
              <a:ext cx="4096056" cy="15739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800" b="1" dirty="0">
                  <a:solidFill>
                    <a:schemeClr val="bg1"/>
                  </a:solidFill>
                </a:rPr>
                <a:t>SDT</a:t>
              </a:r>
              <a:r>
                <a:rPr lang="en-US" sz="6600" b="1" dirty="0">
                  <a:solidFill>
                    <a:schemeClr val="bg1"/>
                  </a:solidFill>
                </a:rPr>
                <a:t> Ultrasound Solutions</a:t>
              </a:r>
              <a:endParaRPr lang="en-US" sz="6600" dirty="0">
                <a:solidFill>
                  <a:schemeClr val="bg1"/>
                </a:solidFill>
              </a:endParaRPr>
            </a:p>
          </p:txBody>
        </p:sp>
        <p:sp>
          <p:nvSpPr>
            <p:cNvPr id="8" name="Rectangle 7">
              <a:extLst>
                <a:ext uri="{FF2B5EF4-FFF2-40B4-BE49-F238E27FC236}">
                  <a16:creationId xmlns:a16="http://schemas.microsoft.com/office/drawing/2014/main" id="{0AAA0878-606E-3641-8E2A-A68A22BCEDA6}"/>
                </a:ext>
              </a:extLst>
            </p:cNvPr>
            <p:cNvSpPr/>
            <p:nvPr/>
          </p:nvSpPr>
          <p:spPr>
            <a:xfrm>
              <a:off x="5116286" y="1529791"/>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spTree>
    <p:extLst>
      <p:ext uri="{BB962C8B-B14F-4D97-AF65-F5344CB8AC3E}">
        <p14:creationId xmlns:p14="http://schemas.microsoft.com/office/powerpoint/2010/main" val="1065240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6" name="Picture 5">
            <a:extLst>
              <a:ext uri="{FF2B5EF4-FFF2-40B4-BE49-F238E27FC236}">
                <a16:creationId xmlns:a16="http://schemas.microsoft.com/office/drawing/2014/main" id="{DC972505-36E7-449D-B6BD-A0CCD8FCA0EE}"/>
              </a:ext>
            </a:extLst>
          </p:cNvPr>
          <p:cNvPicPr>
            <a:picLocks noChangeAspect="1"/>
          </p:cNvPicPr>
          <p:nvPr/>
        </p:nvPicPr>
        <p:blipFill>
          <a:blip r:embed="rId7"/>
          <a:stretch>
            <a:fillRect/>
          </a:stretch>
        </p:blipFill>
        <p:spPr>
          <a:xfrm>
            <a:off x="3809912" y="845308"/>
            <a:ext cx="8093125" cy="45523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descr="A picture containing indoor, person, table, bicycle&#10;&#10;Description automatically generated">
            <a:extLst>
              <a:ext uri="{FF2B5EF4-FFF2-40B4-BE49-F238E27FC236}">
                <a16:creationId xmlns:a16="http://schemas.microsoft.com/office/drawing/2014/main" id="{328CFCFB-9134-4F2F-BF78-D06473296935}"/>
              </a:ext>
            </a:extLst>
          </p:cNvPr>
          <p:cNvPicPr>
            <a:picLocks noChangeAspect="1"/>
          </p:cNvPicPr>
          <p:nvPr/>
        </p:nvPicPr>
        <p:blipFill>
          <a:blip r:embed="rId8"/>
          <a:stretch>
            <a:fillRect/>
          </a:stretch>
        </p:blipFill>
        <p:spPr>
          <a:xfrm>
            <a:off x="288963" y="1197499"/>
            <a:ext cx="7131828" cy="400715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8484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7" name="Picture 6" descr="A close up of a box&#10;&#10;Description automatically generated">
            <a:extLst>
              <a:ext uri="{FF2B5EF4-FFF2-40B4-BE49-F238E27FC236}">
                <a16:creationId xmlns:a16="http://schemas.microsoft.com/office/drawing/2014/main" id="{6FE38BA4-920F-405A-BC1D-0EBF98FAD895}"/>
              </a:ext>
            </a:extLst>
          </p:cNvPr>
          <p:cNvPicPr>
            <a:picLocks noChangeAspect="1"/>
          </p:cNvPicPr>
          <p:nvPr/>
        </p:nvPicPr>
        <p:blipFill>
          <a:blip r:embed="rId7"/>
          <a:stretch>
            <a:fillRect/>
          </a:stretch>
        </p:blipFill>
        <p:spPr>
          <a:xfrm>
            <a:off x="-3242" y="-408214"/>
            <a:ext cx="5626127" cy="6858000"/>
          </a:xfrm>
          <a:prstGeom prst="rect">
            <a:avLst/>
          </a:prstGeom>
        </p:spPr>
      </p:pic>
      <p:pic>
        <p:nvPicPr>
          <p:cNvPr id="14" name="Picture 13" descr="A picture containing indoor, monitor, sitting, open&#10;&#10;Description automatically generated">
            <a:extLst>
              <a:ext uri="{FF2B5EF4-FFF2-40B4-BE49-F238E27FC236}">
                <a16:creationId xmlns:a16="http://schemas.microsoft.com/office/drawing/2014/main" id="{C875F7B0-F39C-4DE8-A8A3-00300BA392EC}"/>
              </a:ext>
            </a:extLst>
          </p:cNvPr>
          <p:cNvPicPr>
            <a:picLocks noChangeAspect="1"/>
          </p:cNvPicPr>
          <p:nvPr/>
        </p:nvPicPr>
        <p:blipFill>
          <a:blip r:embed="rId8"/>
          <a:stretch>
            <a:fillRect/>
          </a:stretch>
        </p:blipFill>
        <p:spPr>
          <a:xfrm>
            <a:off x="5622885" y="653141"/>
            <a:ext cx="6468016" cy="5551714"/>
          </a:xfrm>
          <a:prstGeom prst="rect">
            <a:avLst/>
          </a:prstGeom>
        </p:spPr>
      </p:pic>
    </p:spTree>
    <p:extLst>
      <p:ext uri="{BB962C8B-B14F-4D97-AF65-F5344CB8AC3E}">
        <p14:creationId xmlns:p14="http://schemas.microsoft.com/office/powerpoint/2010/main" val="2177264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7" name="Picture 6" descr="A picture containing sitting, dark, light, computer&#10;&#10;Description automatically generated">
            <a:extLst>
              <a:ext uri="{FF2B5EF4-FFF2-40B4-BE49-F238E27FC236}">
                <a16:creationId xmlns:a16="http://schemas.microsoft.com/office/drawing/2014/main" id="{61CD6422-59CE-4F67-9B82-16D7ADB40038}"/>
              </a:ext>
            </a:extLst>
          </p:cNvPr>
          <p:cNvPicPr>
            <a:picLocks noChangeAspect="1"/>
          </p:cNvPicPr>
          <p:nvPr/>
        </p:nvPicPr>
        <p:blipFill>
          <a:blip r:embed="rId7"/>
          <a:stretch>
            <a:fillRect/>
          </a:stretch>
        </p:blipFill>
        <p:spPr>
          <a:xfrm>
            <a:off x="7638053" y="24531"/>
            <a:ext cx="4550705" cy="4079636"/>
          </a:xfrm>
          <a:prstGeom prst="rect">
            <a:avLst/>
          </a:prstGeom>
        </p:spPr>
      </p:pic>
      <p:pic>
        <p:nvPicPr>
          <p:cNvPr id="11" name="Picture 10" descr="A picture containing sitting, keyboard, light&#10;&#10;Description automatically generated">
            <a:extLst>
              <a:ext uri="{FF2B5EF4-FFF2-40B4-BE49-F238E27FC236}">
                <a16:creationId xmlns:a16="http://schemas.microsoft.com/office/drawing/2014/main" id="{93A62719-4020-41D7-BDA8-351617012C30}"/>
              </a:ext>
            </a:extLst>
          </p:cNvPr>
          <p:cNvPicPr>
            <a:picLocks noChangeAspect="1"/>
          </p:cNvPicPr>
          <p:nvPr/>
        </p:nvPicPr>
        <p:blipFill>
          <a:blip r:embed="rId8"/>
          <a:stretch>
            <a:fillRect/>
          </a:stretch>
        </p:blipFill>
        <p:spPr>
          <a:xfrm>
            <a:off x="130698" y="-71198"/>
            <a:ext cx="4310673" cy="3759308"/>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5679C299-CBB8-4A12-AF76-58A403E8C3E9}"/>
              </a:ext>
            </a:extLst>
          </p:cNvPr>
          <p:cNvPicPr>
            <a:picLocks noChangeAspect="1"/>
          </p:cNvPicPr>
          <p:nvPr/>
        </p:nvPicPr>
        <p:blipFill>
          <a:blip r:embed="rId9"/>
          <a:stretch>
            <a:fillRect/>
          </a:stretch>
        </p:blipFill>
        <p:spPr>
          <a:xfrm>
            <a:off x="3198992" y="1230647"/>
            <a:ext cx="5266549" cy="5018623"/>
          </a:xfrm>
          <a:prstGeom prst="rect">
            <a:avLst/>
          </a:prstGeom>
        </p:spPr>
      </p:pic>
    </p:spTree>
    <p:extLst>
      <p:ext uri="{BB962C8B-B14F-4D97-AF65-F5344CB8AC3E}">
        <p14:creationId xmlns:p14="http://schemas.microsoft.com/office/powerpoint/2010/main" val="102952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spTree>
    <p:extLst>
      <p:ext uri="{BB962C8B-B14F-4D97-AF65-F5344CB8AC3E}">
        <p14:creationId xmlns:p14="http://schemas.microsoft.com/office/powerpoint/2010/main" val="91446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9" name="Picture 8" descr="A screen shot of a computer monitor&#10;&#10;Description automatically generated">
            <a:extLst>
              <a:ext uri="{FF2B5EF4-FFF2-40B4-BE49-F238E27FC236}">
                <a16:creationId xmlns:a16="http://schemas.microsoft.com/office/drawing/2014/main" id="{04E69C1C-7DF7-4268-94A9-AB8F9E43129E}"/>
              </a:ext>
            </a:extLst>
          </p:cNvPr>
          <p:cNvPicPr>
            <a:picLocks noChangeAspect="1"/>
          </p:cNvPicPr>
          <p:nvPr/>
        </p:nvPicPr>
        <p:blipFill>
          <a:blip r:embed="rId7"/>
          <a:stretch>
            <a:fillRect/>
          </a:stretch>
        </p:blipFill>
        <p:spPr>
          <a:xfrm>
            <a:off x="6193213" y="161802"/>
            <a:ext cx="5886450" cy="5657850"/>
          </a:xfrm>
          <a:prstGeom prst="rect">
            <a:avLst/>
          </a:prstGeom>
        </p:spPr>
      </p:pic>
      <p:pic>
        <p:nvPicPr>
          <p:cNvPr id="13" name="Picture 12" descr="A picture containing building, table, train, blue&#10;&#10;Description automatically generated">
            <a:extLst>
              <a:ext uri="{FF2B5EF4-FFF2-40B4-BE49-F238E27FC236}">
                <a16:creationId xmlns:a16="http://schemas.microsoft.com/office/drawing/2014/main" id="{E3296673-E359-4131-B4CC-24EB2DF822B0}"/>
              </a:ext>
            </a:extLst>
          </p:cNvPr>
          <p:cNvPicPr>
            <a:picLocks noChangeAspect="1"/>
          </p:cNvPicPr>
          <p:nvPr/>
        </p:nvPicPr>
        <p:blipFill>
          <a:blip r:embed="rId8"/>
          <a:stretch>
            <a:fillRect/>
          </a:stretch>
        </p:blipFill>
        <p:spPr>
          <a:xfrm>
            <a:off x="596085" y="629163"/>
            <a:ext cx="6743594" cy="449573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8748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9" name="Picture 8" descr="A picture containing different, table, sitting, game&#10;&#10;Description automatically generated">
            <a:extLst>
              <a:ext uri="{FF2B5EF4-FFF2-40B4-BE49-F238E27FC236}">
                <a16:creationId xmlns:a16="http://schemas.microsoft.com/office/drawing/2014/main" id="{8898374E-37F0-473E-BC90-B91D9B121418}"/>
              </a:ext>
            </a:extLst>
          </p:cNvPr>
          <p:cNvPicPr>
            <a:picLocks noChangeAspect="1"/>
          </p:cNvPicPr>
          <p:nvPr/>
        </p:nvPicPr>
        <p:blipFill>
          <a:blip r:embed="rId7"/>
          <a:stretch>
            <a:fillRect/>
          </a:stretch>
        </p:blipFill>
        <p:spPr>
          <a:xfrm>
            <a:off x="196702" y="-3"/>
            <a:ext cx="11798595" cy="6636710"/>
          </a:xfrm>
          <a:prstGeom prst="rect">
            <a:avLst/>
          </a:prstGeom>
        </p:spPr>
      </p:pic>
    </p:spTree>
    <p:extLst>
      <p:ext uri="{BB962C8B-B14F-4D97-AF65-F5344CB8AC3E}">
        <p14:creationId xmlns:p14="http://schemas.microsoft.com/office/powerpoint/2010/main" val="142769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F8B84C7-1D86-472B-B776-D1DF2A23CEA8}"/>
              </a:ext>
            </a:extLst>
          </p:cNvPr>
          <p:cNvPicPr>
            <a:picLocks noChangeAspect="1"/>
          </p:cNvPicPr>
          <p:nvPr/>
        </p:nvPicPr>
        <p:blipFill>
          <a:blip r:embed="rId7"/>
          <a:stretch>
            <a:fillRect/>
          </a:stretch>
        </p:blipFill>
        <p:spPr>
          <a:xfrm>
            <a:off x="4520863" y="1151305"/>
            <a:ext cx="7544853" cy="395342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descr="A picture containing sitting, chair, small, bicycle&#10;&#10;Description automatically generated">
            <a:extLst>
              <a:ext uri="{FF2B5EF4-FFF2-40B4-BE49-F238E27FC236}">
                <a16:creationId xmlns:a16="http://schemas.microsoft.com/office/drawing/2014/main" id="{F8549969-7C0C-405F-9E38-B336E197B871}"/>
              </a:ext>
            </a:extLst>
          </p:cNvPr>
          <p:cNvPicPr>
            <a:picLocks noChangeAspect="1"/>
          </p:cNvPicPr>
          <p:nvPr/>
        </p:nvPicPr>
        <p:blipFill>
          <a:blip r:embed="rId8"/>
          <a:stretch>
            <a:fillRect/>
          </a:stretch>
        </p:blipFill>
        <p:spPr>
          <a:xfrm>
            <a:off x="308342" y="810070"/>
            <a:ext cx="6592239" cy="439482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0349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3" name="Picture 2" descr="A picture containing building, person, road, outdoor&#10;&#10;Description automatically generated">
            <a:extLst>
              <a:ext uri="{FF2B5EF4-FFF2-40B4-BE49-F238E27FC236}">
                <a16:creationId xmlns:a16="http://schemas.microsoft.com/office/drawing/2014/main" id="{82DE5301-CA8B-4E4D-972C-0509C8D888B9}"/>
              </a:ext>
            </a:extLst>
          </p:cNvPr>
          <p:cNvPicPr>
            <a:picLocks noChangeAspect="1"/>
          </p:cNvPicPr>
          <p:nvPr/>
        </p:nvPicPr>
        <p:blipFill>
          <a:blip r:embed="rId7"/>
          <a:stretch>
            <a:fillRect/>
          </a:stretch>
        </p:blipFill>
        <p:spPr>
          <a:xfrm>
            <a:off x="137872" y="354842"/>
            <a:ext cx="3381504" cy="5072256"/>
          </a:xfrm>
          <a:prstGeom prst="rect">
            <a:avLst/>
          </a:prstGeom>
          <a:scene3d>
            <a:camera prst="isometricOffAxis1Right"/>
            <a:lightRig rig="threePt" dir="t"/>
          </a:scene3d>
        </p:spPr>
      </p:pic>
      <p:pic>
        <p:nvPicPr>
          <p:cNvPr id="8" name="Picture 7" descr="A hand holding a video game&#10;&#10;Description automatically generated">
            <a:extLst>
              <a:ext uri="{FF2B5EF4-FFF2-40B4-BE49-F238E27FC236}">
                <a16:creationId xmlns:a16="http://schemas.microsoft.com/office/drawing/2014/main" id="{FE270C4B-8753-47E0-A534-2D8C76E0A58A}"/>
              </a:ext>
            </a:extLst>
          </p:cNvPr>
          <p:cNvPicPr>
            <a:picLocks noChangeAspect="1"/>
          </p:cNvPicPr>
          <p:nvPr/>
        </p:nvPicPr>
        <p:blipFill>
          <a:blip r:embed="rId8"/>
          <a:stretch>
            <a:fillRect/>
          </a:stretch>
        </p:blipFill>
        <p:spPr>
          <a:xfrm>
            <a:off x="8219320" y="552893"/>
            <a:ext cx="3834808" cy="5752213"/>
          </a:xfrm>
          <a:prstGeom prst="rect">
            <a:avLst/>
          </a:prstGeom>
          <a:scene3d>
            <a:camera prst="isometricLeftDown">
              <a:rot lat="1475687" lon="2039422" rev="21322237"/>
            </a:camera>
            <a:lightRig rig="threePt" dir="t"/>
          </a:scene3d>
        </p:spPr>
      </p:pic>
      <p:pic>
        <p:nvPicPr>
          <p:cNvPr id="4" name="Picture 3" descr="A hand holding an object in his hand&#10;&#10;Description automatically generated">
            <a:extLst>
              <a:ext uri="{FF2B5EF4-FFF2-40B4-BE49-F238E27FC236}">
                <a16:creationId xmlns:a16="http://schemas.microsoft.com/office/drawing/2014/main" id="{CEB36EA2-65E5-4CC5-B11A-65A63C0857B5}"/>
              </a:ext>
            </a:extLst>
          </p:cNvPr>
          <p:cNvPicPr>
            <a:picLocks noChangeAspect="1"/>
          </p:cNvPicPr>
          <p:nvPr/>
        </p:nvPicPr>
        <p:blipFill>
          <a:blip r:embed="rId9"/>
          <a:stretch>
            <a:fillRect/>
          </a:stretch>
        </p:blipFill>
        <p:spPr>
          <a:xfrm>
            <a:off x="3438705" y="1109473"/>
            <a:ext cx="4986457" cy="3324304"/>
          </a:xfrm>
          <a:prstGeom prst="rect">
            <a:avLst/>
          </a:prstGeom>
        </p:spPr>
      </p:pic>
    </p:spTree>
    <p:extLst>
      <p:ext uri="{BB962C8B-B14F-4D97-AF65-F5344CB8AC3E}">
        <p14:creationId xmlns:p14="http://schemas.microsoft.com/office/powerpoint/2010/main" val="3567997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268812" y="226242"/>
            <a:ext cx="12192000" cy="6858000"/>
          </a:xfrm>
          <a:prstGeom prst="rect">
            <a:avLst/>
          </a:prstGeom>
        </p:spPr>
      </p:pic>
      <p:pic>
        <p:nvPicPr>
          <p:cNvPr id="1026" name="Picture 2">
            <a:extLst>
              <a:ext uri="{FF2B5EF4-FFF2-40B4-BE49-F238E27FC236}">
                <a16:creationId xmlns:a16="http://schemas.microsoft.com/office/drawing/2014/main" id="{1C983830-7C9A-4AB5-AC67-8A6CE965E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623" y="226242"/>
            <a:ext cx="3414624" cy="5121935"/>
          </a:xfrm>
          <a:prstGeom prst="rect">
            <a:avLst/>
          </a:prstGeom>
          <a:noFill/>
          <a:scene3d>
            <a:camera prst="perspectiveContrastingRightFacing">
              <a:rot lat="513179" lon="20175308" rev="414720"/>
            </a:camera>
            <a:lightRig rig="threePt" dir="t"/>
          </a:scene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5F3F18F-D0E3-4453-B6C8-A9C019673888}"/>
              </a:ext>
            </a:extLst>
          </p:cNvPr>
          <p:cNvPicPr>
            <a:picLocks noChangeAspect="1"/>
          </p:cNvPicPr>
          <p:nvPr/>
        </p:nvPicPr>
        <p:blipFill>
          <a:blip r:embed="rId8"/>
          <a:stretch>
            <a:fillRect/>
          </a:stretch>
        </p:blipFill>
        <p:spPr>
          <a:xfrm>
            <a:off x="8803758" y="4086490"/>
            <a:ext cx="3268286" cy="2178856"/>
          </a:xfrm>
          <a:prstGeom prst="rect">
            <a:avLst/>
          </a:prstGeom>
          <a:scene3d>
            <a:camera prst="perspectiveHeroicExtremeLeftFacing"/>
            <a:lightRig rig="threePt" dir="t"/>
          </a:scene3d>
        </p:spPr>
      </p:pic>
      <p:pic>
        <p:nvPicPr>
          <p:cNvPr id="4" name="Picture 3" descr="A screenshot of a computer&#10;&#10;Description automatically generated">
            <a:extLst>
              <a:ext uri="{FF2B5EF4-FFF2-40B4-BE49-F238E27FC236}">
                <a16:creationId xmlns:a16="http://schemas.microsoft.com/office/drawing/2014/main" id="{C0D3E8D8-1302-48FB-BB79-C74DCCBFE5BC}"/>
              </a:ext>
            </a:extLst>
          </p:cNvPr>
          <p:cNvPicPr>
            <a:picLocks noChangeAspect="1"/>
          </p:cNvPicPr>
          <p:nvPr/>
        </p:nvPicPr>
        <p:blipFill>
          <a:blip r:embed="rId9"/>
          <a:stretch>
            <a:fillRect/>
          </a:stretch>
        </p:blipFill>
        <p:spPr>
          <a:xfrm>
            <a:off x="4282132" y="47118"/>
            <a:ext cx="7187245" cy="3893090"/>
          </a:xfrm>
          <a:prstGeom prst="rect">
            <a:avLst/>
          </a:prstGeom>
        </p:spPr>
      </p:pic>
    </p:spTree>
    <p:extLst>
      <p:ext uri="{BB962C8B-B14F-4D97-AF65-F5344CB8AC3E}">
        <p14:creationId xmlns:p14="http://schemas.microsoft.com/office/powerpoint/2010/main" val="3630114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DB8AE3-9A60-4D3C-A800-C7C08FDDC46B}"/>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b="33771"/>
          <a:stretch/>
        </p:blipFill>
        <p:spPr bwMode="auto">
          <a:xfrm>
            <a:off x="-2379896" y="-208753"/>
            <a:ext cx="15710135" cy="69364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a:prstGeom prst="rect">
            <a:avLst/>
          </a:prstGeom>
        </p:spPr>
        <p:txBody>
          <a:bodyPr/>
          <a:lstStyle/>
          <a:p>
            <a:fld id="{1ED689DE-93AF-412C-BCCB-04934BF551E6}" type="slidenum">
              <a:rPr lang="fr-BE" smtClean="0"/>
              <a:t>19</a:t>
            </a:fld>
            <a:endParaRPr lang="fr-BE"/>
          </a:p>
        </p:txBody>
      </p:sp>
      <p:pic>
        <p:nvPicPr>
          <p:cNvPr id="14" name="Picture 13" descr="A close up of a logo&#10;&#10;Description automatically generated">
            <a:extLst>
              <a:ext uri="{FF2B5EF4-FFF2-40B4-BE49-F238E27FC236}">
                <a16:creationId xmlns:a16="http://schemas.microsoft.com/office/drawing/2014/main" id="{2573D022-6081-486F-B627-306B3E25C637}"/>
              </a:ext>
            </a:extLst>
          </p:cNvPr>
          <p:cNvPicPr>
            <a:picLocks noChangeAspect="1"/>
          </p:cNvPicPr>
          <p:nvPr/>
        </p:nvPicPr>
        <p:blipFill>
          <a:blip r:embed="rId4"/>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BE4BFA-CECD-4778-BBB6-8E3CFBDBFC21}"/>
              </a:ext>
            </a:extLst>
          </p:cNvPr>
          <p:cNvPicPr>
            <a:picLocks noChangeAspect="1"/>
          </p:cNvPicPr>
          <p:nvPr/>
        </p:nvPicPr>
        <p:blipFill rotWithShape="1">
          <a:blip r:embed="rId5"/>
          <a:srcRect b="9214"/>
          <a:stretch/>
        </p:blipFill>
        <p:spPr>
          <a:xfrm>
            <a:off x="0" y="842235"/>
            <a:ext cx="8250244" cy="4960945"/>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2DE07C77-7985-4486-B6BF-304F4AAB6A92}"/>
              </a:ext>
            </a:extLst>
          </p:cNvPr>
          <p:cNvPicPr>
            <a:picLocks noChangeAspect="1"/>
          </p:cNvPicPr>
          <p:nvPr/>
        </p:nvPicPr>
        <p:blipFill>
          <a:blip r:embed="rId6"/>
          <a:stretch>
            <a:fillRect/>
          </a:stretch>
        </p:blipFill>
        <p:spPr>
          <a:xfrm>
            <a:off x="5577406" y="842236"/>
            <a:ext cx="6614594" cy="4960946"/>
          </a:xfrm>
          <a:prstGeom prst="rect">
            <a:avLst/>
          </a:prstGeom>
        </p:spPr>
      </p:pic>
      <p:sp>
        <p:nvSpPr>
          <p:cNvPr id="17" name="TextBox 16">
            <a:extLst>
              <a:ext uri="{FF2B5EF4-FFF2-40B4-BE49-F238E27FC236}">
                <a16:creationId xmlns:a16="http://schemas.microsoft.com/office/drawing/2014/main" id="{A09FAC5F-8542-4004-81F1-0ABF617698DC}"/>
              </a:ext>
            </a:extLst>
          </p:cNvPr>
          <p:cNvSpPr txBox="1"/>
          <p:nvPr/>
        </p:nvSpPr>
        <p:spPr>
          <a:xfrm>
            <a:off x="1" y="5769363"/>
            <a:ext cx="12191999" cy="1200329"/>
          </a:xfrm>
          <a:prstGeom prst="rect">
            <a:avLst/>
          </a:prstGeom>
          <a:solidFill>
            <a:srgbClr val="FFC000"/>
          </a:solidFill>
        </p:spPr>
        <p:txBody>
          <a:bodyPr wrap="square" rtlCol="0">
            <a:spAutoFit/>
          </a:bodyPr>
          <a:lstStyle/>
          <a:p>
            <a:pPr algn="ctr"/>
            <a:r>
              <a:rPr lang="en-US" sz="3600" b="1" dirty="0">
                <a:solidFill>
                  <a:srgbClr val="002745"/>
                </a:solidFill>
              </a:rPr>
              <a:t>On-site certification trainings &amp; exams</a:t>
            </a:r>
          </a:p>
          <a:p>
            <a:pPr algn="ctr"/>
            <a:endParaRPr lang="en-BE" sz="3600" b="1" dirty="0">
              <a:solidFill>
                <a:srgbClr val="002745"/>
              </a:solidFill>
            </a:endParaRPr>
          </a:p>
        </p:txBody>
      </p:sp>
    </p:spTree>
    <p:extLst>
      <p:ext uri="{BB962C8B-B14F-4D97-AF65-F5344CB8AC3E}">
        <p14:creationId xmlns:p14="http://schemas.microsoft.com/office/powerpoint/2010/main" val="35386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53293E7-4C3E-CF46-BBBE-DE9A59C4B89F}"/>
              </a:ext>
            </a:extLst>
          </p:cNvPr>
          <p:cNvPicPr>
            <a:picLocks noChangeAspect="1"/>
          </p:cNvPicPr>
          <p:nvPr/>
        </p:nvPicPr>
        <p:blipFill rotWithShape="1">
          <a:blip r:embed="rId3"/>
          <a:srcRect/>
          <a:stretch/>
        </p:blipFill>
        <p:spPr>
          <a:xfrm>
            <a:off x="-57650" y="-27400"/>
            <a:ext cx="12192000" cy="6858000"/>
          </a:xfrm>
          <a:prstGeom prst="rect">
            <a:avLst/>
          </a:prstGeom>
        </p:spPr>
      </p:pic>
      <p:pic>
        <p:nvPicPr>
          <p:cNvPr id="33" name="Picture 32" descr="A group of people standing in front of a crowd&#10;&#10;Description automatically generated">
            <a:extLst>
              <a:ext uri="{FF2B5EF4-FFF2-40B4-BE49-F238E27FC236}">
                <a16:creationId xmlns:a16="http://schemas.microsoft.com/office/drawing/2014/main" id="{67560D36-9069-48DE-A51E-A0AFD6131228}"/>
              </a:ext>
            </a:extLst>
          </p:cNvPr>
          <p:cNvPicPr>
            <a:picLocks noChangeAspect="1"/>
          </p:cNvPicPr>
          <p:nvPr/>
        </p:nvPicPr>
        <p:blipFill rotWithShape="1">
          <a:blip r:embed="rId4">
            <a:alphaModFix amt="9000"/>
          </a:blip>
          <a:srcRect l="9050" r="17529"/>
          <a:stretch/>
        </p:blipFill>
        <p:spPr>
          <a:xfrm>
            <a:off x="-65129" y="850086"/>
            <a:ext cx="6663007" cy="5103029"/>
          </a:xfrm>
          <a:prstGeom prst="rect">
            <a:avLst/>
          </a:prstGeom>
        </p:spPr>
      </p:pic>
      <p:pic>
        <p:nvPicPr>
          <p:cNvPr id="7" name="Picture 6" descr="A person holding a guitar&#10;&#10;Description automatically generated">
            <a:extLst>
              <a:ext uri="{FF2B5EF4-FFF2-40B4-BE49-F238E27FC236}">
                <a16:creationId xmlns:a16="http://schemas.microsoft.com/office/drawing/2014/main" id="{B7DDF742-38B3-4386-B76F-C0BE585AD7F3}"/>
              </a:ext>
            </a:extLst>
          </p:cNvPr>
          <p:cNvPicPr>
            <a:picLocks noChangeAspect="1"/>
          </p:cNvPicPr>
          <p:nvPr/>
        </p:nvPicPr>
        <p:blipFill>
          <a:blip r:embed="rId5"/>
          <a:stretch>
            <a:fillRect/>
          </a:stretch>
        </p:blipFill>
        <p:spPr>
          <a:xfrm>
            <a:off x="6533178" y="-36345"/>
            <a:ext cx="5662347" cy="6894345"/>
          </a:xfrm>
          <a:prstGeom prst="rect">
            <a:avLst/>
          </a:prstGeom>
        </p:spPr>
      </p:pic>
      <p:sp>
        <p:nvSpPr>
          <p:cNvPr id="5" name="Title 1">
            <a:extLst>
              <a:ext uri="{FF2B5EF4-FFF2-40B4-BE49-F238E27FC236}">
                <a16:creationId xmlns:a16="http://schemas.microsoft.com/office/drawing/2014/main" id="{7C1879DF-957B-5D40-BB36-41CDD0B20889}"/>
              </a:ext>
            </a:extLst>
          </p:cNvPr>
          <p:cNvSpPr txBox="1">
            <a:spLocks/>
          </p:cNvSpPr>
          <p:nvPr/>
        </p:nvSpPr>
        <p:spPr>
          <a:xfrm>
            <a:off x="1924944" y="1676449"/>
            <a:ext cx="4550584" cy="13711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4400" b="1" dirty="0">
              <a:solidFill>
                <a:schemeClr val="bg1"/>
              </a:solidFill>
              <a:latin typeface="+mn-lt"/>
            </a:endParaRPr>
          </a:p>
        </p:txBody>
      </p:sp>
      <p:graphicFrame>
        <p:nvGraphicFramePr>
          <p:cNvPr id="13" name="Diagram 12">
            <a:extLst>
              <a:ext uri="{FF2B5EF4-FFF2-40B4-BE49-F238E27FC236}">
                <a16:creationId xmlns:a16="http://schemas.microsoft.com/office/drawing/2014/main" id="{A969FC13-ECB1-4015-939C-225A3CA71F93}"/>
              </a:ext>
            </a:extLst>
          </p:cNvPr>
          <p:cNvGraphicFramePr/>
          <p:nvPr>
            <p:extLst>
              <p:ext uri="{D42A27DB-BD31-4B8C-83A1-F6EECF244321}">
                <p14:modId xmlns:p14="http://schemas.microsoft.com/office/powerpoint/2010/main" val="3690001789"/>
              </p:ext>
            </p:extLst>
          </p:nvPr>
        </p:nvGraphicFramePr>
        <p:xfrm>
          <a:off x="552752" y="1069945"/>
          <a:ext cx="5200351" cy="41634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Oval 22">
            <a:extLst>
              <a:ext uri="{FF2B5EF4-FFF2-40B4-BE49-F238E27FC236}">
                <a16:creationId xmlns:a16="http://schemas.microsoft.com/office/drawing/2014/main" id="{CB07AD1B-6A29-476F-849A-898BF4812B44}"/>
              </a:ext>
            </a:extLst>
          </p:cNvPr>
          <p:cNvSpPr/>
          <p:nvPr/>
        </p:nvSpPr>
        <p:spPr>
          <a:xfrm>
            <a:off x="6034611" y="2467089"/>
            <a:ext cx="122778" cy="122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EBBAF219-D89E-4526-A13E-6E1B55768130}"/>
              </a:ext>
            </a:extLst>
          </p:cNvPr>
          <p:cNvSpPr/>
          <p:nvPr/>
        </p:nvSpPr>
        <p:spPr>
          <a:xfrm>
            <a:off x="6038350" y="3810357"/>
            <a:ext cx="122778" cy="122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7B0788A0-F2C3-41B3-8DC2-65F66CEB75B7}"/>
              </a:ext>
            </a:extLst>
          </p:cNvPr>
          <p:cNvCxnSpPr/>
          <p:nvPr/>
        </p:nvCxnSpPr>
        <p:spPr>
          <a:xfrm>
            <a:off x="6096000" y="-677333"/>
            <a:ext cx="0" cy="7535333"/>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1B13E78-D190-4A47-B91A-70E59DC6373A}"/>
              </a:ext>
            </a:extLst>
          </p:cNvPr>
          <p:cNvSpPr/>
          <p:nvPr/>
        </p:nvSpPr>
        <p:spPr>
          <a:xfrm>
            <a:off x="6034611" y="1051034"/>
            <a:ext cx="122778" cy="122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79B122AF-90AE-4891-A5C4-0C22D2956CF7}"/>
              </a:ext>
            </a:extLst>
          </p:cNvPr>
          <p:cNvSpPr/>
          <p:nvPr/>
        </p:nvSpPr>
        <p:spPr>
          <a:xfrm>
            <a:off x="6024503" y="1728367"/>
            <a:ext cx="122778" cy="122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F66D04E6-0CFB-49AC-AFB8-F47417D8F357}"/>
              </a:ext>
            </a:extLst>
          </p:cNvPr>
          <p:cNvSpPr/>
          <p:nvPr/>
        </p:nvSpPr>
        <p:spPr>
          <a:xfrm>
            <a:off x="6037437" y="3137422"/>
            <a:ext cx="122778" cy="122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682DE0CA-027F-458F-9D74-C19C67D9B43B}"/>
              </a:ext>
            </a:extLst>
          </p:cNvPr>
          <p:cNvSpPr/>
          <p:nvPr/>
        </p:nvSpPr>
        <p:spPr>
          <a:xfrm>
            <a:off x="6034611" y="4523874"/>
            <a:ext cx="122778" cy="122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7F9A523F-61CF-4610-87F9-4D79121386AD}"/>
              </a:ext>
            </a:extLst>
          </p:cNvPr>
          <p:cNvPicPr>
            <a:picLocks noChangeAspect="1"/>
          </p:cNvPicPr>
          <p:nvPr/>
        </p:nvPicPr>
        <p:blipFill rotWithShape="1">
          <a:blip r:embed="rId11"/>
          <a:srcRect b="9408"/>
          <a:stretch/>
        </p:blipFill>
        <p:spPr>
          <a:xfrm>
            <a:off x="3242" y="1"/>
            <a:ext cx="3276600" cy="760307"/>
          </a:xfrm>
          <a:prstGeom prst="rect">
            <a:avLst/>
          </a:prstGeom>
        </p:spPr>
      </p:pic>
    </p:spTree>
    <p:extLst>
      <p:ext uri="{BB962C8B-B14F-4D97-AF65-F5344CB8AC3E}">
        <p14:creationId xmlns:p14="http://schemas.microsoft.com/office/powerpoint/2010/main" val="5493898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78000" fill="hold" nodeType="clickEffect" p14:presetBounceEnd="16000">
                                      <p:stCondLst>
                                        <p:cond delay="0"/>
                                      </p:stCondLst>
                                      <p:childTnLst>
                                        <p:animMotion origin="layout" path="M 3.125E-6 -3.7037E-7 L -0.13633 -0.03333 " pathEditMode="relative" rAng="0" ptsTypes="AA" p14:bounceEnd="16000">
                                          <p:cBhvr>
                                            <p:cTn id="6" dur="4000" fill="hold"/>
                                            <p:tgtEl>
                                              <p:spTgt spid="7"/>
                                            </p:tgtEl>
                                            <p:attrNameLst>
                                              <p:attrName>ppt_x</p:attrName>
                                              <p:attrName>ppt_y</p:attrName>
                                            </p:attrNameLst>
                                          </p:cBhvr>
                                          <p:rCtr x="-6823"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78000" fill="hold" nodeType="clickEffect">
                                      <p:stCondLst>
                                        <p:cond delay="0"/>
                                      </p:stCondLst>
                                      <p:childTnLst>
                                        <p:animMotion origin="layout" path="M 3.125E-6 -3.7037E-7 L -0.13633 -0.03333 " pathEditMode="relative" rAng="0" ptsTypes="AA">
                                          <p:cBhvr>
                                            <p:cTn id="6" dur="4000" fill="hold"/>
                                            <p:tgtEl>
                                              <p:spTgt spid="7"/>
                                            </p:tgtEl>
                                            <p:attrNameLst>
                                              <p:attrName>ppt_x</p:attrName>
                                              <p:attrName>ppt_y</p:attrName>
                                            </p:attrNameLst>
                                          </p:cBhvr>
                                          <p:rCtr x="-6823" y="-16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95833E-6 1.85185E-6 L -1.08477 -0.11065 " pathEditMode="relative" rAng="0" ptsTypes="AA">
                                          <p:cBhvr>
                                            <p:cTn id="10" dur="4000" fill="hold"/>
                                            <p:tgtEl>
                                              <p:spTgt spid="8"/>
                                            </p:tgtEl>
                                            <p:attrNameLst>
                                              <p:attrName>ppt_x</p:attrName>
                                              <p:attrName>ppt_y</p:attrName>
                                            </p:attrNameLst>
                                          </p:cBhvr>
                                          <p:rCtr x="-54245"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DB8AE3-9A60-4D3C-A800-C7C08FDDC46B}"/>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b="33771"/>
          <a:stretch/>
        </p:blipFill>
        <p:spPr bwMode="auto">
          <a:xfrm>
            <a:off x="-2379896" y="-208753"/>
            <a:ext cx="15710135" cy="69364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a:prstGeom prst="rect">
            <a:avLst/>
          </a:prstGeom>
        </p:spPr>
        <p:txBody>
          <a:bodyPr/>
          <a:lstStyle/>
          <a:p>
            <a:fld id="{1ED689DE-93AF-412C-BCCB-04934BF551E6}" type="slidenum">
              <a:rPr lang="fr-BE" smtClean="0"/>
              <a:t>20</a:t>
            </a:fld>
            <a:endParaRPr lang="fr-BE"/>
          </a:p>
        </p:txBody>
      </p:sp>
      <p:pic>
        <p:nvPicPr>
          <p:cNvPr id="14" name="Picture 13" descr="A close up of a logo&#10;&#10;Description automatically generated">
            <a:extLst>
              <a:ext uri="{FF2B5EF4-FFF2-40B4-BE49-F238E27FC236}">
                <a16:creationId xmlns:a16="http://schemas.microsoft.com/office/drawing/2014/main" id="{2573D022-6081-486F-B627-306B3E25C637}"/>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picture containing person, man, standing, looking&#10;&#10;Description automatically generated">
            <a:extLst>
              <a:ext uri="{FF2B5EF4-FFF2-40B4-BE49-F238E27FC236}">
                <a16:creationId xmlns:a16="http://schemas.microsoft.com/office/drawing/2014/main" id="{4ED97BAF-82E0-4917-9AB0-F670C566C1B0}"/>
              </a:ext>
            </a:extLst>
          </p:cNvPr>
          <p:cNvPicPr>
            <a:picLocks noChangeAspect="1"/>
          </p:cNvPicPr>
          <p:nvPr/>
        </p:nvPicPr>
        <p:blipFill>
          <a:blip r:embed="rId5"/>
          <a:stretch>
            <a:fillRect/>
          </a:stretch>
        </p:blipFill>
        <p:spPr>
          <a:xfrm>
            <a:off x="0" y="823545"/>
            <a:ext cx="6527920" cy="4895940"/>
          </a:xfrm>
          <a:prstGeom prst="rect">
            <a:avLst/>
          </a:prstGeom>
        </p:spPr>
      </p:pic>
      <p:pic>
        <p:nvPicPr>
          <p:cNvPr id="6" name="Picture 5" descr="A picture containing indoor, sitting, table, small&#10;&#10;Description automatically generated">
            <a:extLst>
              <a:ext uri="{FF2B5EF4-FFF2-40B4-BE49-F238E27FC236}">
                <a16:creationId xmlns:a16="http://schemas.microsoft.com/office/drawing/2014/main" id="{63FC8E4A-E81C-4B28-A479-876F545B6F9E}"/>
              </a:ext>
            </a:extLst>
          </p:cNvPr>
          <p:cNvPicPr>
            <a:picLocks noChangeAspect="1"/>
          </p:cNvPicPr>
          <p:nvPr/>
        </p:nvPicPr>
        <p:blipFill>
          <a:blip r:embed="rId6"/>
          <a:stretch>
            <a:fillRect/>
          </a:stretch>
        </p:blipFill>
        <p:spPr>
          <a:xfrm>
            <a:off x="3517900" y="823545"/>
            <a:ext cx="7296640" cy="5472480"/>
          </a:xfrm>
          <a:prstGeom prst="rect">
            <a:avLst/>
          </a:prstGeom>
        </p:spPr>
      </p:pic>
      <p:pic>
        <p:nvPicPr>
          <p:cNvPr id="8" name="Picture 7" descr="A picture containing person, building, outdoor, man&#10;&#10;Description automatically generated">
            <a:extLst>
              <a:ext uri="{FF2B5EF4-FFF2-40B4-BE49-F238E27FC236}">
                <a16:creationId xmlns:a16="http://schemas.microsoft.com/office/drawing/2014/main" id="{1454DEB3-D7A7-4C74-A4A6-8074AB090A43}"/>
              </a:ext>
            </a:extLst>
          </p:cNvPr>
          <p:cNvPicPr>
            <a:picLocks noChangeAspect="1"/>
          </p:cNvPicPr>
          <p:nvPr/>
        </p:nvPicPr>
        <p:blipFill>
          <a:blip r:embed="rId7"/>
          <a:stretch>
            <a:fillRect/>
          </a:stretch>
        </p:blipFill>
        <p:spPr>
          <a:xfrm>
            <a:off x="7666159" y="823545"/>
            <a:ext cx="4525841" cy="6034455"/>
          </a:xfrm>
          <a:prstGeom prst="rect">
            <a:avLst/>
          </a:prstGeom>
        </p:spPr>
      </p:pic>
      <p:sp>
        <p:nvSpPr>
          <p:cNvPr id="17" name="TextBox 16">
            <a:extLst>
              <a:ext uri="{FF2B5EF4-FFF2-40B4-BE49-F238E27FC236}">
                <a16:creationId xmlns:a16="http://schemas.microsoft.com/office/drawing/2014/main" id="{A09FAC5F-8542-4004-81F1-0ABF617698DC}"/>
              </a:ext>
            </a:extLst>
          </p:cNvPr>
          <p:cNvSpPr txBox="1"/>
          <p:nvPr/>
        </p:nvSpPr>
        <p:spPr>
          <a:xfrm>
            <a:off x="0" y="5103674"/>
            <a:ext cx="12192000" cy="1754326"/>
          </a:xfrm>
          <a:prstGeom prst="rect">
            <a:avLst/>
          </a:prstGeom>
          <a:solidFill>
            <a:srgbClr val="FFC000"/>
          </a:solidFill>
        </p:spPr>
        <p:txBody>
          <a:bodyPr wrap="square" rtlCol="0">
            <a:spAutoFit/>
          </a:bodyPr>
          <a:lstStyle/>
          <a:p>
            <a:pPr algn="ctr"/>
            <a:r>
              <a:rPr lang="en-US" sz="3600" b="1" dirty="0">
                <a:solidFill>
                  <a:srgbClr val="002745"/>
                </a:solidFill>
              </a:rPr>
              <a:t>On-site implementation process trainings</a:t>
            </a:r>
          </a:p>
          <a:p>
            <a:pPr algn="ctr"/>
            <a:r>
              <a:rPr lang="en-US" sz="3600" b="1" dirty="0">
                <a:solidFill>
                  <a:srgbClr val="002745"/>
                </a:solidFill>
              </a:rPr>
              <a:t>Practical operation &amp; strategy trainings</a:t>
            </a:r>
          </a:p>
          <a:p>
            <a:pPr algn="ctr"/>
            <a:r>
              <a:rPr lang="en-US" sz="3600" b="1" dirty="0">
                <a:solidFill>
                  <a:srgbClr val="002745"/>
                </a:solidFill>
              </a:rPr>
              <a:t>Support &amp; Guidance</a:t>
            </a:r>
            <a:endParaRPr lang="en-BE" sz="3600" b="1" dirty="0">
              <a:solidFill>
                <a:srgbClr val="002745"/>
              </a:solidFill>
            </a:endParaRPr>
          </a:p>
        </p:txBody>
      </p:sp>
    </p:spTree>
    <p:extLst>
      <p:ext uri="{BB962C8B-B14F-4D97-AF65-F5344CB8AC3E}">
        <p14:creationId xmlns:p14="http://schemas.microsoft.com/office/powerpoint/2010/main" val="41805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DB8AE3-9A60-4D3C-A800-C7C08FDDC46B}"/>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b="33771"/>
          <a:stretch/>
        </p:blipFill>
        <p:spPr bwMode="auto">
          <a:xfrm>
            <a:off x="-2379896" y="-208753"/>
            <a:ext cx="15710135" cy="69364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a:prstGeom prst="rect">
            <a:avLst/>
          </a:prstGeom>
        </p:spPr>
        <p:txBody>
          <a:bodyPr/>
          <a:lstStyle/>
          <a:p>
            <a:fld id="{1ED689DE-93AF-412C-BCCB-04934BF551E6}" type="slidenum">
              <a:rPr lang="fr-BE" smtClean="0"/>
              <a:t>21</a:t>
            </a:fld>
            <a:endParaRPr lang="fr-BE"/>
          </a:p>
        </p:txBody>
      </p:sp>
      <p:sp>
        <p:nvSpPr>
          <p:cNvPr id="2" name="Rectangle 1">
            <a:extLst>
              <a:ext uri="{FF2B5EF4-FFF2-40B4-BE49-F238E27FC236}">
                <a16:creationId xmlns:a16="http://schemas.microsoft.com/office/drawing/2014/main" id="{509D3AED-A6E0-4F4E-8317-5B4B17D821EB}"/>
              </a:ext>
            </a:extLst>
          </p:cNvPr>
          <p:cNvSpPr/>
          <p:nvPr/>
        </p:nvSpPr>
        <p:spPr>
          <a:xfrm>
            <a:off x="0" y="2491175"/>
            <a:ext cx="12192000" cy="1233016"/>
          </a:xfrm>
          <a:prstGeom prst="rect">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sz="2800" dirty="0"/>
          </a:p>
        </p:txBody>
      </p:sp>
      <p:pic>
        <p:nvPicPr>
          <p:cNvPr id="2052" name="Picture 4">
            <a:extLst>
              <a:ext uri="{FF2B5EF4-FFF2-40B4-BE49-F238E27FC236}">
                <a16:creationId xmlns:a16="http://schemas.microsoft.com/office/drawing/2014/main" id="{36529113-D68A-4579-A73C-A80DCC62B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365" y="2572063"/>
            <a:ext cx="4201269" cy="7851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730C1D0-E916-4593-B28A-CB5E206FF1F6}"/>
              </a:ext>
            </a:extLst>
          </p:cNvPr>
          <p:cNvSpPr/>
          <p:nvPr/>
        </p:nvSpPr>
        <p:spPr>
          <a:xfrm>
            <a:off x="5042679" y="3243929"/>
            <a:ext cx="2128981" cy="369332"/>
          </a:xfrm>
          <a:prstGeom prst="rect">
            <a:avLst/>
          </a:prstGeom>
        </p:spPr>
        <p:txBody>
          <a:bodyPr wrap="none">
            <a:spAutoFit/>
          </a:bodyPr>
          <a:lstStyle/>
          <a:p>
            <a:r>
              <a:rPr lang="fr-BE" b="1" dirty="0">
                <a:solidFill>
                  <a:schemeClr val="bg1"/>
                </a:solidFill>
                <a:hlinkClick r:id="rId5">
                  <a:extLst>
                    <a:ext uri="{A12FA001-AC4F-418D-AE19-62706E023703}">
                      <ahyp:hlinkClr xmlns:ahyp="http://schemas.microsoft.com/office/drawing/2018/hyperlinkcolor" val="tx"/>
                    </a:ext>
                  </a:extLst>
                </a:hlinkClick>
              </a:rPr>
              <a:t>https://sdt.training/</a:t>
            </a:r>
            <a:endParaRPr lang="fr-BE" b="1" dirty="0">
              <a:solidFill>
                <a:schemeClr val="bg1"/>
              </a:solidFill>
            </a:endParaRPr>
          </a:p>
        </p:txBody>
      </p:sp>
      <p:grpSp>
        <p:nvGrpSpPr>
          <p:cNvPr id="13" name="Group 12">
            <a:extLst>
              <a:ext uri="{FF2B5EF4-FFF2-40B4-BE49-F238E27FC236}">
                <a16:creationId xmlns:a16="http://schemas.microsoft.com/office/drawing/2014/main" id="{F777D30A-3E2A-40BE-A903-5DF46F94B976}"/>
              </a:ext>
            </a:extLst>
          </p:cNvPr>
          <p:cNvGrpSpPr/>
          <p:nvPr/>
        </p:nvGrpSpPr>
        <p:grpSpPr>
          <a:xfrm>
            <a:off x="0" y="0"/>
            <a:ext cx="12192000" cy="6858000"/>
            <a:chOff x="0" y="0"/>
            <a:chExt cx="12192000" cy="6858000"/>
          </a:xfrm>
        </p:grpSpPr>
        <p:pic>
          <p:nvPicPr>
            <p:cNvPr id="14" name="Picture 13" descr="A close up of a logo&#10;&#10;Description automatically generated">
              <a:extLst>
                <a:ext uri="{FF2B5EF4-FFF2-40B4-BE49-F238E27FC236}">
                  <a16:creationId xmlns:a16="http://schemas.microsoft.com/office/drawing/2014/main" id="{2573D022-6081-486F-B627-306B3E25C637}"/>
                </a:ext>
              </a:extLst>
            </p:cNvPr>
            <p:cNvPicPr>
              <a:picLocks noChangeAspect="1"/>
            </p:cNvPicPr>
            <p:nvPr/>
          </p:nvPicPr>
          <p:blipFill>
            <a:blip r:embed="rId6"/>
            <a:stretch>
              <a:fillRect/>
            </a:stretch>
          </p:blipFill>
          <p:spPr>
            <a:xfrm>
              <a:off x="0" y="0"/>
              <a:ext cx="12192000" cy="6858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7AEAD787-9E1B-41A3-AB32-AA2B145262B6}"/>
                </a:ext>
              </a:extLst>
            </p:cNvPr>
            <p:cNvPicPr>
              <a:picLocks noChangeAspect="1"/>
            </p:cNvPicPr>
            <p:nvPr/>
          </p:nvPicPr>
          <p:blipFill>
            <a:blip r:embed="rId7"/>
            <a:stretch>
              <a:fillRect/>
            </a:stretch>
          </p:blipFill>
          <p:spPr>
            <a:xfrm>
              <a:off x="475923" y="6067697"/>
              <a:ext cx="1834896" cy="457200"/>
            </a:xfrm>
            <a:prstGeom prst="rect">
              <a:avLst/>
            </a:prstGeom>
          </p:spPr>
        </p:pic>
      </p:grpSp>
      <p:sp>
        <p:nvSpPr>
          <p:cNvPr id="5" name="TextBox 4">
            <a:extLst>
              <a:ext uri="{FF2B5EF4-FFF2-40B4-BE49-F238E27FC236}">
                <a16:creationId xmlns:a16="http://schemas.microsoft.com/office/drawing/2014/main" id="{ECD67640-DD51-4512-B48B-34D1C5A6935C}"/>
              </a:ext>
            </a:extLst>
          </p:cNvPr>
          <p:cNvSpPr txBox="1"/>
          <p:nvPr/>
        </p:nvSpPr>
        <p:spPr>
          <a:xfrm>
            <a:off x="-1" y="3716813"/>
            <a:ext cx="12191999" cy="1200329"/>
          </a:xfrm>
          <a:prstGeom prst="rect">
            <a:avLst/>
          </a:prstGeom>
          <a:solidFill>
            <a:srgbClr val="FFC000"/>
          </a:solidFill>
        </p:spPr>
        <p:txBody>
          <a:bodyPr wrap="square" rtlCol="0">
            <a:spAutoFit/>
          </a:bodyPr>
          <a:lstStyle/>
          <a:p>
            <a:pPr algn="ctr"/>
            <a:r>
              <a:rPr lang="en-US" sz="3600" b="1" dirty="0">
                <a:solidFill>
                  <a:srgbClr val="002745"/>
                </a:solidFill>
              </a:rPr>
              <a:t>World’s leading on-line Ultrasound training program</a:t>
            </a:r>
          </a:p>
          <a:p>
            <a:pPr algn="ctr"/>
            <a:endParaRPr lang="en-BE" sz="3600" b="1" dirty="0">
              <a:solidFill>
                <a:srgbClr val="002745"/>
              </a:solidFill>
            </a:endParaRPr>
          </a:p>
        </p:txBody>
      </p:sp>
    </p:spTree>
    <p:extLst>
      <p:ext uri="{BB962C8B-B14F-4D97-AF65-F5344CB8AC3E}">
        <p14:creationId xmlns:p14="http://schemas.microsoft.com/office/powerpoint/2010/main" val="2703543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3242" y="52761"/>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12969" y="-1"/>
            <a:ext cx="12192000" cy="6858000"/>
          </a:xfrm>
          <a:prstGeom prst="rect">
            <a:avLst/>
          </a:prstGeom>
        </p:spPr>
      </p:pic>
      <p:sp>
        <p:nvSpPr>
          <p:cNvPr id="11" name="TextBox 10">
            <a:extLst>
              <a:ext uri="{FF2B5EF4-FFF2-40B4-BE49-F238E27FC236}">
                <a16:creationId xmlns:a16="http://schemas.microsoft.com/office/drawing/2014/main" id="{592BFC2A-5BE4-4AC7-A59B-F0F86A84E791}"/>
              </a:ext>
            </a:extLst>
          </p:cNvPr>
          <p:cNvSpPr txBox="1"/>
          <p:nvPr/>
        </p:nvSpPr>
        <p:spPr>
          <a:xfrm>
            <a:off x="0" y="52761"/>
            <a:ext cx="12179030" cy="2031325"/>
          </a:xfrm>
          <a:prstGeom prst="rect">
            <a:avLst/>
          </a:prstGeom>
          <a:noFill/>
        </p:spPr>
        <p:txBody>
          <a:bodyPr wrap="square" rtlCol="0">
            <a:spAutoFit/>
          </a:bodyPr>
          <a:lstStyle/>
          <a:p>
            <a:pPr algn="ctr"/>
            <a:endParaRPr lang="en-US" sz="3600" b="1" dirty="0">
              <a:solidFill>
                <a:srgbClr val="002745"/>
              </a:solidFill>
            </a:endParaRPr>
          </a:p>
          <a:p>
            <a:pPr algn="ctr"/>
            <a:r>
              <a:rPr lang="en-US" sz="5400" b="1" dirty="0">
                <a:solidFill>
                  <a:srgbClr val="FFC000"/>
                </a:solidFill>
              </a:rPr>
              <a:t>We make things happen</a:t>
            </a:r>
          </a:p>
          <a:p>
            <a:pPr algn="ctr"/>
            <a:endParaRPr lang="en-BE" sz="3600" b="1" dirty="0">
              <a:solidFill>
                <a:srgbClr val="002745"/>
              </a:solidFill>
            </a:endParaRPr>
          </a:p>
        </p:txBody>
      </p:sp>
    </p:spTree>
    <p:extLst>
      <p:ext uri="{BB962C8B-B14F-4D97-AF65-F5344CB8AC3E}">
        <p14:creationId xmlns:p14="http://schemas.microsoft.com/office/powerpoint/2010/main" val="321101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1879DF-957B-5D40-BB36-41CDD0B20889}"/>
              </a:ext>
            </a:extLst>
          </p:cNvPr>
          <p:cNvSpPr txBox="1">
            <a:spLocks/>
          </p:cNvSpPr>
          <p:nvPr/>
        </p:nvSpPr>
        <p:spPr>
          <a:xfrm>
            <a:off x="1924944" y="1676449"/>
            <a:ext cx="4550584" cy="13711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4400" b="1" dirty="0">
              <a:solidFill>
                <a:schemeClr val="bg1"/>
              </a:solidFill>
              <a:latin typeface="+mn-lt"/>
            </a:endParaRPr>
          </a:p>
        </p:txBody>
      </p:sp>
      <p:pic>
        <p:nvPicPr>
          <p:cNvPr id="8" name="Picture 7">
            <a:extLst>
              <a:ext uri="{FF2B5EF4-FFF2-40B4-BE49-F238E27FC236}">
                <a16:creationId xmlns:a16="http://schemas.microsoft.com/office/drawing/2014/main" id="{D6CB3A09-3093-4225-930E-9D4FB3DD9570}"/>
              </a:ext>
            </a:extLst>
          </p:cNvPr>
          <p:cNvPicPr>
            <a:picLocks noChangeAspect="1"/>
          </p:cNvPicPr>
          <p:nvPr/>
        </p:nvPicPr>
        <p:blipFill>
          <a:blip r:embed="rId3"/>
          <a:stretch>
            <a:fillRect/>
          </a:stretch>
        </p:blipFill>
        <p:spPr>
          <a:xfrm>
            <a:off x="928824" y="1632206"/>
            <a:ext cx="5167176" cy="2744902"/>
          </a:xfrm>
          <a:prstGeom prst="rect">
            <a:avLst/>
          </a:prstGeom>
        </p:spPr>
      </p:pic>
      <p:pic>
        <p:nvPicPr>
          <p:cNvPr id="9" name="Picture 8">
            <a:extLst>
              <a:ext uri="{FF2B5EF4-FFF2-40B4-BE49-F238E27FC236}">
                <a16:creationId xmlns:a16="http://schemas.microsoft.com/office/drawing/2014/main" id="{B0F995C9-EF2F-403F-B485-F70B1B9B29FC}"/>
              </a:ext>
            </a:extLst>
          </p:cNvPr>
          <p:cNvPicPr>
            <a:picLocks noChangeAspect="1"/>
          </p:cNvPicPr>
          <p:nvPr/>
        </p:nvPicPr>
        <p:blipFill>
          <a:blip r:embed="rId4"/>
          <a:stretch>
            <a:fillRect/>
          </a:stretch>
        </p:blipFill>
        <p:spPr>
          <a:xfrm>
            <a:off x="6662294" y="2270077"/>
            <a:ext cx="2584159" cy="1847741"/>
          </a:xfrm>
          <a:prstGeom prst="rect">
            <a:avLst/>
          </a:prstGeom>
        </p:spPr>
      </p:pic>
      <p:sp>
        <p:nvSpPr>
          <p:cNvPr id="15" name="Title 1">
            <a:extLst>
              <a:ext uri="{FF2B5EF4-FFF2-40B4-BE49-F238E27FC236}">
                <a16:creationId xmlns:a16="http://schemas.microsoft.com/office/drawing/2014/main" id="{B3BBA7A4-8C53-4EE8-AFF5-EDDB6DFF640F}"/>
              </a:ext>
            </a:extLst>
          </p:cNvPr>
          <p:cNvSpPr txBox="1">
            <a:spLocks/>
          </p:cNvSpPr>
          <p:nvPr/>
        </p:nvSpPr>
        <p:spPr>
          <a:xfrm>
            <a:off x="8212292" y="3213941"/>
            <a:ext cx="4600722" cy="575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dirty="0">
                <a:solidFill>
                  <a:schemeClr val="accent1">
                    <a:lumMod val="50000"/>
                  </a:schemeClr>
                </a:solidFill>
                <a:latin typeface="+mn-lt"/>
              </a:rPr>
              <a:t>Family </a:t>
            </a:r>
            <a:r>
              <a:rPr lang="fr-FR" sz="2400" b="1" dirty="0">
                <a:solidFill>
                  <a:schemeClr val="accent1">
                    <a:lumMod val="50000"/>
                  </a:schemeClr>
                </a:solidFill>
                <a:latin typeface="+mn-lt"/>
              </a:rPr>
              <a:t>Spirit </a:t>
            </a:r>
          </a:p>
          <a:p>
            <a:r>
              <a:rPr lang="fr-FR" sz="2000" dirty="0" err="1">
                <a:solidFill>
                  <a:schemeClr val="accent1">
                    <a:lumMod val="50000"/>
                  </a:schemeClr>
                </a:solidFill>
                <a:latin typeface="+mn-lt"/>
              </a:rPr>
              <a:t>core</a:t>
            </a:r>
            <a:r>
              <a:rPr lang="fr-FR" sz="2000" b="1" dirty="0">
                <a:solidFill>
                  <a:schemeClr val="accent1">
                    <a:lumMod val="50000"/>
                  </a:schemeClr>
                </a:solidFill>
                <a:latin typeface="+mn-lt"/>
              </a:rPr>
              <a:t> </a:t>
            </a:r>
            <a:r>
              <a:rPr lang="fr-FR" sz="2000" dirty="0">
                <a:solidFill>
                  <a:schemeClr val="accent1">
                    <a:lumMod val="50000"/>
                  </a:schemeClr>
                </a:solidFill>
                <a:latin typeface="+mn-lt"/>
              </a:rPr>
              <a:t>business</a:t>
            </a:r>
          </a:p>
          <a:p>
            <a:r>
              <a:rPr lang="fr-FR" sz="1800" dirty="0" err="1">
                <a:solidFill>
                  <a:schemeClr val="accent1">
                    <a:lumMod val="50000"/>
                  </a:schemeClr>
                </a:solidFill>
                <a:latin typeface="+mn-lt"/>
              </a:rPr>
              <a:t>Since</a:t>
            </a:r>
            <a:r>
              <a:rPr lang="fr-FR" sz="1800" dirty="0">
                <a:solidFill>
                  <a:schemeClr val="accent1">
                    <a:lumMod val="50000"/>
                  </a:schemeClr>
                </a:solidFill>
                <a:latin typeface="+mn-lt"/>
              </a:rPr>
              <a:t> 45 </a:t>
            </a:r>
            <a:r>
              <a:rPr lang="fr-FR" sz="1800" dirty="0" err="1">
                <a:solidFill>
                  <a:schemeClr val="accent1">
                    <a:lumMod val="50000"/>
                  </a:schemeClr>
                </a:solidFill>
                <a:latin typeface="+mn-lt"/>
              </a:rPr>
              <a:t>years</a:t>
            </a:r>
            <a:endParaRPr lang="fr-FR" sz="1800" dirty="0">
              <a:solidFill>
                <a:schemeClr val="accent1">
                  <a:lumMod val="50000"/>
                </a:schemeClr>
              </a:solidFill>
              <a:latin typeface="+mn-lt"/>
            </a:endParaRPr>
          </a:p>
        </p:txBody>
      </p:sp>
      <p:sp>
        <p:nvSpPr>
          <p:cNvPr id="18" name="Title 1">
            <a:extLst>
              <a:ext uri="{FF2B5EF4-FFF2-40B4-BE49-F238E27FC236}">
                <a16:creationId xmlns:a16="http://schemas.microsoft.com/office/drawing/2014/main" id="{3B2FE94F-05F3-4356-BD01-E119533658FB}"/>
              </a:ext>
            </a:extLst>
          </p:cNvPr>
          <p:cNvSpPr txBox="1">
            <a:spLocks/>
          </p:cNvSpPr>
          <p:nvPr/>
        </p:nvSpPr>
        <p:spPr>
          <a:xfrm>
            <a:off x="8629103" y="3326527"/>
            <a:ext cx="2367288" cy="575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8800" b="1" dirty="0">
              <a:solidFill>
                <a:srgbClr val="FFC000"/>
              </a:solidFill>
              <a:latin typeface="+mn-lt"/>
            </a:endParaRPr>
          </a:p>
        </p:txBody>
      </p:sp>
      <p:pic>
        <p:nvPicPr>
          <p:cNvPr id="7" name="Picture 6">
            <a:extLst>
              <a:ext uri="{FF2B5EF4-FFF2-40B4-BE49-F238E27FC236}">
                <a16:creationId xmlns:a16="http://schemas.microsoft.com/office/drawing/2014/main" id="{F7AE4731-24D3-4738-9A97-33B686487293}"/>
              </a:ext>
            </a:extLst>
          </p:cNvPr>
          <p:cNvPicPr>
            <a:picLocks noChangeAspect="1"/>
          </p:cNvPicPr>
          <p:nvPr/>
        </p:nvPicPr>
        <p:blipFill rotWithShape="1">
          <a:blip r:embed="rId5"/>
          <a:srcRect b="13746"/>
          <a:stretch/>
        </p:blipFill>
        <p:spPr>
          <a:xfrm>
            <a:off x="3242" y="1"/>
            <a:ext cx="3276600" cy="723899"/>
          </a:xfrm>
          <a:prstGeom prst="rect">
            <a:avLst/>
          </a:prstGeom>
        </p:spPr>
      </p:pic>
    </p:spTree>
    <p:extLst>
      <p:ext uri="{BB962C8B-B14F-4D97-AF65-F5344CB8AC3E}">
        <p14:creationId xmlns:p14="http://schemas.microsoft.com/office/powerpoint/2010/main" val="118026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1879DF-957B-5D40-BB36-41CDD0B20889}"/>
              </a:ext>
            </a:extLst>
          </p:cNvPr>
          <p:cNvSpPr txBox="1">
            <a:spLocks/>
          </p:cNvSpPr>
          <p:nvPr/>
        </p:nvSpPr>
        <p:spPr>
          <a:xfrm>
            <a:off x="1924944" y="1676449"/>
            <a:ext cx="4550584" cy="13711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4400" b="1" dirty="0">
              <a:solidFill>
                <a:schemeClr val="bg1"/>
              </a:solidFill>
              <a:latin typeface="+mn-lt"/>
            </a:endParaRPr>
          </a:p>
        </p:txBody>
      </p:sp>
      <p:grpSp>
        <p:nvGrpSpPr>
          <p:cNvPr id="11" name="Group 10">
            <a:extLst>
              <a:ext uri="{FF2B5EF4-FFF2-40B4-BE49-F238E27FC236}">
                <a16:creationId xmlns:a16="http://schemas.microsoft.com/office/drawing/2014/main" id="{755E79E3-AA30-4362-BB82-7D246BAEBDB9}"/>
              </a:ext>
            </a:extLst>
          </p:cNvPr>
          <p:cNvGrpSpPr/>
          <p:nvPr/>
        </p:nvGrpSpPr>
        <p:grpSpPr>
          <a:xfrm>
            <a:off x="-3242" y="-7703"/>
            <a:ext cx="12192000" cy="6858000"/>
            <a:chOff x="0" y="0"/>
            <a:chExt cx="12192000" cy="6858000"/>
          </a:xfrm>
        </p:grpSpPr>
        <p:pic>
          <p:nvPicPr>
            <p:cNvPr id="12" name="Picture 11" descr="A close up of a logo&#10;&#10;Description automatically generated">
              <a:extLst>
                <a:ext uri="{FF2B5EF4-FFF2-40B4-BE49-F238E27FC236}">
                  <a16:creationId xmlns:a16="http://schemas.microsoft.com/office/drawing/2014/main" id="{E93988BD-287D-48CE-BC22-89285F16067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2175F362-EECF-49C0-9D7E-143C0B9CC1A3}"/>
                </a:ext>
              </a:extLst>
            </p:cNvPr>
            <p:cNvPicPr>
              <a:picLocks noChangeAspect="1"/>
            </p:cNvPicPr>
            <p:nvPr/>
          </p:nvPicPr>
          <p:blipFill>
            <a:blip r:embed="rId4"/>
            <a:stretch>
              <a:fillRect/>
            </a:stretch>
          </p:blipFill>
          <p:spPr>
            <a:xfrm>
              <a:off x="475923" y="6067697"/>
              <a:ext cx="1834896" cy="457200"/>
            </a:xfrm>
            <a:prstGeom prst="rect">
              <a:avLst/>
            </a:prstGeom>
          </p:spPr>
        </p:pic>
      </p:grpSp>
      <p:pic>
        <p:nvPicPr>
          <p:cNvPr id="7" name="Picture 6">
            <a:extLst>
              <a:ext uri="{FF2B5EF4-FFF2-40B4-BE49-F238E27FC236}">
                <a16:creationId xmlns:a16="http://schemas.microsoft.com/office/drawing/2014/main" id="{BE2C4A2F-5CB8-4D55-B0D7-E38CC940AA9E}"/>
              </a:ext>
            </a:extLst>
          </p:cNvPr>
          <p:cNvPicPr>
            <a:picLocks noChangeAspect="1"/>
          </p:cNvPicPr>
          <p:nvPr/>
        </p:nvPicPr>
        <p:blipFill>
          <a:blip r:embed="rId5"/>
          <a:stretch>
            <a:fillRect/>
          </a:stretch>
        </p:blipFill>
        <p:spPr>
          <a:xfrm>
            <a:off x="3242" y="1"/>
            <a:ext cx="3276600" cy="839266"/>
          </a:xfrm>
          <a:prstGeom prst="rect">
            <a:avLst/>
          </a:prstGeom>
        </p:spPr>
      </p:pic>
      <p:pic>
        <p:nvPicPr>
          <p:cNvPr id="4" name="Picture 3" descr="A group of people standing in front of a crowd&#10;&#10;Description automatically generated">
            <a:extLst>
              <a:ext uri="{FF2B5EF4-FFF2-40B4-BE49-F238E27FC236}">
                <a16:creationId xmlns:a16="http://schemas.microsoft.com/office/drawing/2014/main" id="{4B7275AC-E824-41E9-83C6-809D78E0F262}"/>
              </a:ext>
            </a:extLst>
          </p:cNvPr>
          <p:cNvPicPr>
            <a:picLocks noChangeAspect="1"/>
          </p:cNvPicPr>
          <p:nvPr/>
        </p:nvPicPr>
        <p:blipFill>
          <a:blip r:embed="rId6"/>
          <a:stretch>
            <a:fillRect/>
          </a:stretch>
        </p:blipFill>
        <p:spPr>
          <a:xfrm>
            <a:off x="-3242" y="839266"/>
            <a:ext cx="12185516" cy="7390333"/>
          </a:xfrm>
          <a:prstGeom prst="rect">
            <a:avLst/>
          </a:prstGeom>
        </p:spPr>
      </p:pic>
      <p:pic>
        <p:nvPicPr>
          <p:cNvPr id="3" name="Picture 2" descr="A group of people standing in front of a crowd&#10;&#10;Description automatically generated">
            <a:extLst>
              <a:ext uri="{FF2B5EF4-FFF2-40B4-BE49-F238E27FC236}">
                <a16:creationId xmlns:a16="http://schemas.microsoft.com/office/drawing/2014/main" id="{2CE2A536-B0B5-4497-96E8-F7EF0DB6CC82}"/>
              </a:ext>
            </a:extLst>
          </p:cNvPr>
          <p:cNvPicPr>
            <a:picLocks noChangeAspect="1"/>
          </p:cNvPicPr>
          <p:nvPr/>
        </p:nvPicPr>
        <p:blipFill>
          <a:blip r:embed="rId7"/>
          <a:stretch>
            <a:fillRect/>
          </a:stretch>
        </p:blipFill>
        <p:spPr>
          <a:xfrm>
            <a:off x="9726" y="846971"/>
            <a:ext cx="12192000" cy="6003326"/>
          </a:xfrm>
          <a:prstGeom prst="rect">
            <a:avLst/>
          </a:prstGeom>
        </p:spPr>
      </p:pic>
      <p:pic>
        <p:nvPicPr>
          <p:cNvPr id="9" name="Picture 8" descr="A group of people standing in front of a crowd posing for the camera&#10;&#10;Description automatically generated">
            <a:extLst>
              <a:ext uri="{FF2B5EF4-FFF2-40B4-BE49-F238E27FC236}">
                <a16:creationId xmlns:a16="http://schemas.microsoft.com/office/drawing/2014/main" id="{1C93EA42-8E9D-4F64-833D-D28B66C1BE70}"/>
              </a:ext>
            </a:extLst>
          </p:cNvPr>
          <p:cNvPicPr>
            <a:picLocks noChangeAspect="1"/>
          </p:cNvPicPr>
          <p:nvPr/>
        </p:nvPicPr>
        <p:blipFill>
          <a:blip r:embed="rId8"/>
          <a:stretch>
            <a:fillRect/>
          </a:stretch>
        </p:blipFill>
        <p:spPr>
          <a:xfrm>
            <a:off x="9726" y="839264"/>
            <a:ext cx="12172548" cy="6124917"/>
          </a:xfrm>
          <a:prstGeom prst="rect">
            <a:avLst/>
          </a:prstGeom>
        </p:spPr>
      </p:pic>
    </p:spTree>
    <p:extLst>
      <p:ext uri="{BB962C8B-B14F-4D97-AF65-F5344CB8AC3E}">
        <p14:creationId xmlns:p14="http://schemas.microsoft.com/office/powerpoint/2010/main" val="25873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53293E7-4C3E-CF46-BBBE-DE9A59C4B89F}"/>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C1879DF-957B-5D40-BB36-41CDD0B20889}"/>
              </a:ext>
            </a:extLst>
          </p:cNvPr>
          <p:cNvSpPr txBox="1">
            <a:spLocks/>
          </p:cNvSpPr>
          <p:nvPr/>
        </p:nvSpPr>
        <p:spPr>
          <a:xfrm>
            <a:off x="407963" y="979917"/>
            <a:ext cx="6259537" cy="13711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latin typeface="+mn-lt"/>
              </a:rPr>
              <a:t>SDT Ultrasound Solutions</a:t>
            </a:r>
          </a:p>
          <a:p>
            <a:endParaRPr lang="en-US" sz="4400" b="1" dirty="0">
              <a:solidFill>
                <a:schemeClr val="bg1"/>
              </a:solidFill>
              <a:latin typeface="+mn-lt"/>
            </a:endParaRPr>
          </a:p>
        </p:txBody>
      </p:sp>
      <p:sp>
        <p:nvSpPr>
          <p:cNvPr id="6" name="Title 1">
            <a:extLst>
              <a:ext uri="{FF2B5EF4-FFF2-40B4-BE49-F238E27FC236}">
                <a16:creationId xmlns:a16="http://schemas.microsoft.com/office/drawing/2014/main" id="{F2CFE24C-C625-4393-BBFF-F76D280852D9}"/>
              </a:ext>
            </a:extLst>
          </p:cNvPr>
          <p:cNvSpPr txBox="1">
            <a:spLocks/>
          </p:cNvSpPr>
          <p:nvPr/>
        </p:nvSpPr>
        <p:spPr>
          <a:xfrm>
            <a:off x="6385854" y="1184856"/>
            <a:ext cx="2367288" cy="575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FFC000"/>
                </a:solidFill>
                <a:latin typeface="+mn-lt"/>
              </a:rPr>
              <a:t>M</a:t>
            </a:r>
            <a:r>
              <a:rPr lang="en-US" sz="4400" b="1" dirty="0">
                <a:solidFill>
                  <a:schemeClr val="accent1">
                    <a:lumMod val="50000"/>
                  </a:schemeClr>
                </a:solidFill>
                <a:latin typeface="+mn-lt"/>
              </a:rPr>
              <a:t>ission</a:t>
            </a:r>
          </a:p>
        </p:txBody>
      </p:sp>
      <p:sp>
        <p:nvSpPr>
          <p:cNvPr id="9" name="Title 1">
            <a:extLst>
              <a:ext uri="{FF2B5EF4-FFF2-40B4-BE49-F238E27FC236}">
                <a16:creationId xmlns:a16="http://schemas.microsoft.com/office/drawing/2014/main" id="{ED4B9DE2-5985-4352-8123-EBFB9DD4A667}"/>
              </a:ext>
            </a:extLst>
          </p:cNvPr>
          <p:cNvSpPr txBox="1">
            <a:spLocks/>
          </p:cNvSpPr>
          <p:nvPr/>
        </p:nvSpPr>
        <p:spPr>
          <a:xfrm>
            <a:off x="7089531" y="3627452"/>
            <a:ext cx="4600722" cy="575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000" b="1" dirty="0">
                <a:solidFill>
                  <a:schemeClr val="accent1">
                    <a:lumMod val="50000"/>
                  </a:schemeClr>
                </a:solidFill>
                <a:latin typeface="+mn-lt"/>
              </a:rPr>
              <a:t>SDT's mission is to offer a simple solution to Reliability improvements in order to reduce energy consumption while extending the life of the assets</a:t>
            </a:r>
            <a:endParaRPr lang="fr-FR" sz="2000" b="1" dirty="0">
              <a:solidFill>
                <a:schemeClr val="accent1">
                  <a:lumMod val="50000"/>
                </a:schemeClr>
              </a:solidFill>
              <a:latin typeface="+mn-lt"/>
            </a:endParaRPr>
          </a:p>
        </p:txBody>
      </p:sp>
      <p:sp>
        <p:nvSpPr>
          <p:cNvPr id="2" name="Rectangle 1">
            <a:extLst>
              <a:ext uri="{FF2B5EF4-FFF2-40B4-BE49-F238E27FC236}">
                <a16:creationId xmlns:a16="http://schemas.microsoft.com/office/drawing/2014/main" id="{F0EC5A86-89C3-4767-A89F-823DB126F135}"/>
              </a:ext>
            </a:extLst>
          </p:cNvPr>
          <p:cNvSpPr/>
          <p:nvPr/>
        </p:nvSpPr>
        <p:spPr>
          <a:xfrm>
            <a:off x="7075463" y="2616590"/>
            <a:ext cx="4755466" cy="1927273"/>
          </a:xfrm>
          <a:prstGeom prst="rect">
            <a:avLst/>
          </a:prstGeom>
          <a:no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CA8AFC63-07D5-4CB4-BCB9-DFF65E1FDFEC}"/>
              </a:ext>
            </a:extLst>
          </p:cNvPr>
          <p:cNvSpPr txBox="1">
            <a:spLocks/>
          </p:cNvSpPr>
          <p:nvPr/>
        </p:nvSpPr>
        <p:spPr>
          <a:xfrm>
            <a:off x="5848738" y="3021024"/>
            <a:ext cx="2367288" cy="575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b="1" dirty="0">
                <a:solidFill>
                  <a:srgbClr val="FFC000"/>
                </a:solidFill>
              </a:rPr>
              <a:t>”</a:t>
            </a:r>
            <a:endParaRPr lang="en-US" sz="8800" b="1" dirty="0">
              <a:solidFill>
                <a:srgbClr val="FFC000"/>
              </a:solidFill>
              <a:latin typeface="+mn-lt"/>
            </a:endParaRPr>
          </a:p>
        </p:txBody>
      </p:sp>
      <p:sp>
        <p:nvSpPr>
          <p:cNvPr id="13" name="Title 1">
            <a:extLst>
              <a:ext uri="{FF2B5EF4-FFF2-40B4-BE49-F238E27FC236}">
                <a16:creationId xmlns:a16="http://schemas.microsoft.com/office/drawing/2014/main" id="{D17C8993-5760-4FA9-9FD2-F6DE328347CB}"/>
              </a:ext>
            </a:extLst>
          </p:cNvPr>
          <p:cNvSpPr txBox="1">
            <a:spLocks/>
          </p:cNvSpPr>
          <p:nvPr/>
        </p:nvSpPr>
        <p:spPr>
          <a:xfrm>
            <a:off x="10647285" y="5085098"/>
            <a:ext cx="2367288" cy="575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b="1">
                <a:solidFill>
                  <a:srgbClr val="FFC000"/>
                </a:solidFill>
              </a:rPr>
              <a:t>”</a:t>
            </a:r>
            <a:endParaRPr lang="en-US" sz="8800" b="1" dirty="0">
              <a:solidFill>
                <a:schemeClr val="accent1">
                  <a:lumMod val="50000"/>
                </a:schemeClr>
              </a:solidFill>
              <a:latin typeface="+mn-lt"/>
            </a:endParaRPr>
          </a:p>
        </p:txBody>
      </p:sp>
      <p:pic>
        <p:nvPicPr>
          <p:cNvPr id="10" name="Picture 9">
            <a:extLst>
              <a:ext uri="{FF2B5EF4-FFF2-40B4-BE49-F238E27FC236}">
                <a16:creationId xmlns:a16="http://schemas.microsoft.com/office/drawing/2014/main" id="{31297C4D-15F9-403B-B7EA-7B244BECB0C4}"/>
              </a:ext>
            </a:extLst>
          </p:cNvPr>
          <p:cNvPicPr>
            <a:picLocks noChangeAspect="1"/>
          </p:cNvPicPr>
          <p:nvPr/>
        </p:nvPicPr>
        <p:blipFill rotWithShape="1">
          <a:blip r:embed="rId4"/>
          <a:srcRect b="11118"/>
          <a:stretch/>
        </p:blipFill>
        <p:spPr>
          <a:xfrm>
            <a:off x="3242" y="1"/>
            <a:ext cx="3276600" cy="745957"/>
          </a:xfrm>
          <a:prstGeom prst="rect">
            <a:avLst/>
          </a:prstGeom>
        </p:spPr>
      </p:pic>
      <p:sp>
        <p:nvSpPr>
          <p:cNvPr id="3" name="TextBox 2">
            <a:extLst>
              <a:ext uri="{FF2B5EF4-FFF2-40B4-BE49-F238E27FC236}">
                <a16:creationId xmlns:a16="http://schemas.microsoft.com/office/drawing/2014/main" id="{B6B92F8E-A168-426C-9C9C-2005A0B74250}"/>
              </a:ext>
            </a:extLst>
          </p:cNvPr>
          <p:cNvSpPr txBox="1"/>
          <p:nvPr/>
        </p:nvSpPr>
        <p:spPr>
          <a:xfrm>
            <a:off x="407963" y="2316736"/>
            <a:ext cx="5688037" cy="1938992"/>
          </a:xfrm>
          <a:prstGeom prst="rect">
            <a:avLst/>
          </a:prstGeom>
          <a:noFill/>
        </p:spPr>
        <p:txBody>
          <a:bodyPr wrap="square" rtlCol="0">
            <a:spAutoFit/>
          </a:bodyPr>
          <a:lstStyle/>
          <a:p>
            <a:pPr algn="ctr"/>
            <a:r>
              <a:rPr lang="en-GB" sz="4000" b="1" dirty="0">
                <a:solidFill>
                  <a:srgbClr val="FFC000"/>
                </a:solidFill>
              </a:rPr>
              <a:t>Industry that we would like to leave to our children </a:t>
            </a:r>
            <a:endParaRPr lang="en-BE" sz="4000" b="1" dirty="0">
              <a:solidFill>
                <a:srgbClr val="FFC000"/>
              </a:solidFill>
            </a:endParaRPr>
          </a:p>
        </p:txBody>
      </p:sp>
    </p:spTree>
    <p:extLst>
      <p:ext uri="{BB962C8B-B14F-4D97-AF65-F5344CB8AC3E}">
        <p14:creationId xmlns:p14="http://schemas.microsoft.com/office/powerpoint/2010/main" val="10002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sp>
        <p:nvSpPr>
          <p:cNvPr id="2" name="TextBox 1">
            <a:extLst>
              <a:ext uri="{FF2B5EF4-FFF2-40B4-BE49-F238E27FC236}">
                <a16:creationId xmlns:a16="http://schemas.microsoft.com/office/drawing/2014/main" id="{98E1EFF5-6676-4DD3-A61F-96515A06CB14}"/>
              </a:ext>
            </a:extLst>
          </p:cNvPr>
          <p:cNvSpPr txBox="1"/>
          <p:nvPr/>
        </p:nvSpPr>
        <p:spPr>
          <a:xfrm>
            <a:off x="2077702" y="1482426"/>
            <a:ext cx="6602273" cy="3046988"/>
          </a:xfrm>
          <a:prstGeom prst="rect">
            <a:avLst/>
          </a:prstGeom>
          <a:noFill/>
        </p:spPr>
        <p:txBody>
          <a:bodyPr wrap="square" rtlCol="0">
            <a:spAutoFit/>
          </a:bodyPr>
          <a:lstStyle/>
          <a:p>
            <a:pPr marL="685800" indent="-685800">
              <a:buFont typeface="Arial" panose="020B0604020202020204" pitchFamily="34" charset="0"/>
              <a:buChar char="•"/>
            </a:pPr>
            <a:r>
              <a:rPr lang="en-GB" sz="4800" b="1" dirty="0">
                <a:solidFill>
                  <a:srgbClr val="FFC000"/>
                </a:solidFill>
              </a:rPr>
              <a:t>Wait for the problem</a:t>
            </a:r>
          </a:p>
          <a:p>
            <a:pPr marL="685800" indent="-685800">
              <a:buFont typeface="Arial" panose="020B0604020202020204" pitchFamily="34" charset="0"/>
              <a:buChar char="•"/>
            </a:pPr>
            <a:r>
              <a:rPr lang="en-GB" sz="4800" b="1" dirty="0">
                <a:solidFill>
                  <a:srgbClr val="FFC000"/>
                </a:solidFill>
              </a:rPr>
              <a:t>Develop solution</a:t>
            </a:r>
          </a:p>
          <a:p>
            <a:pPr marL="685800" indent="-685800">
              <a:buFont typeface="Arial" panose="020B0604020202020204" pitchFamily="34" charset="0"/>
              <a:buChar char="•"/>
            </a:pPr>
            <a:r>
              <a:rPr lang="en-GB" sz="4800" b="1" dirty="0">
                <a:solidFill>
                  <a:srgbClr val="FFC000"/>
                </a:solidFill>
              </a:rPr>
              <a:t>Implement it</a:t>
            </a:r>
          </a:p>
          <a:p>
            <a:pPr marL="685800" indent="-685800">
              <a:buFont typeface="Arial" panose="020B0604020202020204" pitchFamily="34" charset="0"/>
              <a:buChar char="•"/>
            </a:pPr>
            <a:r>
              <a:rPr lang="en-GB" sz="4800" b="1" dirty="0">
                <a:solidFill>
                  <a:srgbClr val="FFC000"/>
                </a:solidFill>
              </a:rPr>
              <a:t>Deliver benefit</a:t>
            </a:r>
            <a:endParaRPr lang="en-BE" sz="4800" b="1" dirty="0">
              <a:solidFill>
                <a:srgbClr val="FFC000"/>
              </a:solidFill>
            </a:endParaRPr>
          </a:p>
        </p:txBody>
      </p:sp>
      <p:sp>
        <p:nvSpPr>
          <p:cNvPr id="13" name="TextBox 12">
            <a:extLst>
              <a:ext uri="{FF2B5EF4-FFF2-40B4-BE49-F238E27FC236}">
                <a16:creationId xmlns:a16="http://schemas.microsoft.com/office/drawing/2014/main" id="{AB4C9A0C-FAC1-46C7-A632-6C14D31A2A8B}"/>
              </a:ext>
            </a:extLst>
          </p:cNvPr>
          <p:cNvSpPr txBox="1"/>
          <p:nvPr/>
        </p:nvSpPr>
        <p:spPr>
          <a:xfrm>
            <a:off x="2077702" y="1488180"/>
            <a:ext cx="6602273" cy="3046988"/>
          </a:xfrm>
          <a:prstGeom prst="rect">
            <a:avLst/>
          </a:prstGeom>
          <a:noFill/>
        </p:spPr>
        <p:txBody>
          <a:bodyPr wrap="square" rtlCol="0">
            <a:spAutoFit/>
          </a:bodyPr>
          <a:lstStyle/>
          <a:p>
            <a:pPr marL="685800" indent="-685800">
              <a:buFont typeface="Arial" panose="020B0604020202020204" pitchFamily="34" charset="0"/>
              <a:buChar char="•"/>
            </a:pPr>
            <a:r>
              <a:rPr lang="en-GB" sz="4800" b="1" strike="sngStrike" dirty="0">
                <a:solidFill>
                  <a:srgbClr val="FFC000"/>
                </a:solidFill>
              </a:rPr>
              <a:t>Wait for the problem</a:t>
            </a:r>
          </a:p>
          <a:p>
            <a:pPr marL="685800" indent="-685800">
              <a:buFont typeface="Arial" panose="020B0604020202020204" pitchFamily="34" charset="0"/>
              <a:buChar char="•"/>
            </a:pPr>
            <a:r>
              <a:rPr lang="en-GB" sz="4800" b="1" dirty="0">
                <a:solidFill>
                  <a:srgbClr val="FFC000"/>
                </a:solidFill>
              </a:rPr>
              <a:t>Develop solution</a:t>
            </a:r>
          </a:p>
          <a:p>
            <a:pPr marL="685800" indent="-685800">
              <a:buFont typeface="Arial" panose="020B0604020202020204" pitchFamily="34" charset="0"/>
              <a:buChar char="•"/>
            </a:pPr>
            <a:r>
              <a:rPr lang="en-GB" sz="4800" b="1" dirty="0">
                <a:solidFill>
                  <a:srgbClr val="FFC000"/>
                </a:solidFill>
              </a:rPr>
              <a:t>Implement it</a:t>
            </a:r>
          </a:p>
          <a:p>
            <a:pPr marL="685800" indent="-685800">
              <a:buFont typeface="Arial" panose="020B0604020202020204" pitchFamily="34" charset="0"/>
              <a:buChar char="•"/>
            </a:pPr>
            <a:r>
              <a:rPr lang="en-GB" sz="4800" b="1" dirty="0">
                <a:solidFill>
                  <a:srgbClr val="FFC000"/>
                </a:solidFill>
              </a:rPr>
              <a:t>Deliver benefit</a:t>
            </a:r>
            <a:endParaRPr lang="en-BE" sz="4800" b="1" dirty="0">
              <a:solidFill>
                <a:srgbClr val="FFC000"/>
              </a:solidFill>
            </a:endParaRPr>
          </a:p>
        </p:txBody>
      </p:sp>
      <p:sp>
        <p:nvSpPr>
          <p:cNvPr id="14" name="TextBox 13">
            <a:extLst>
              <a:ext uri="{FF2B5EF4-FFF2-40B4-BE49-F238E27FC236}">
                <a16:creationId xmlns:a16="http://schemas.microsoft.com/office/drawing/2014/main" id="{379C84FA-4D73-4F72-8FD6-69B015F94DAB}"/>
              </a:ext>
            </a:extLst>
          </p:cNvPr>
          <p:cNvSpPr txBox="1"/>
          <p:nvPr/>
        </p:nvSpPr>
        <p:spPr>
          <a:xfrm>
            <a:off x="2077702" y="1493912"/>
            <a:ext cx="9434186" cy="3046988"/>
          </a:xfrm>
          <a:prstGeom prst="rect">
            <a:avLst/>
          </a:prstGeom>
          <a:solidFill>
            <a:srgbClr val="002745"/>
          </a:solidFill>
        </p:spPr>
        <p:txBody>
          <a:bodyPr wrap="square" rtlCol="0">
            <a:spAutoFit/>
          </a:bodyPr>
          <a:lstStyle/>
          <a:p>
            <a:pPr marL="685800" indent="-685800">
              <a:buFont typeface="Arial" panose="020B0604020202020204" pitchFamily="34" charset="0"/>
              <a:buChar char="•"/>
            </a:pPr>
            <a:r>
              <a:rPr lang="en-GB" sz="4800" b="1" dirty="0">
                <a:solidFill>
                  <a:srgbClr val="FFC000"/>
                </a:solidFill>
              </a:rPr>
              <a:t>Anticipate the problem</a:t>
            </a:r>
          </a:p>
          <a:p>
            <a:pPr marL="685800" indent="-685800">
              <a:buFont typeface="Arial" panose="020B0604020202020204" pitchFamily="34" charset="0"/>
              <a:buChar char="•"/>
            </a:pPr>
            <a:r>
              <a:rPr lang="en-GB" sz="4800" b="1" dirty="0">
                <a:solidFill>
                  <a:srgbClr val="FFC000"/>
                </a:solidFill>
              </a:rPr>
              <a:t>Develop solution</a:t>
            </a:r>
          </a:p>
          <a:p>
            <a:pPr marL="685800" indent="-685800">
              <a:buFont typeface="Arial" panose="020B0604020202020204" pitchFamily="34" charset="0"/>
              <a:buChar char="•"/>
            </a:pPr>
            <a:r>
              <a:rPr lang="en-GB" sz="4800" b="1" dirty="0">
                <a:solidFill>
                  <a:srgbClr val="FFC000"/>
                </a:solidFill>
              </a:rPr>
              <a:t>Implement it</a:t>
            </a:r>
          </a:p>
          <a:p>
            <a:pPr marL="685800" indent="-685800">
              <a:buFont typeface="Arial" panose="020B0604020202020204" pitchFamily="34" charset="0"/>
              <a:buChar char="•"/>
            </a:pPr>
            <a:r>
              <a:rPr lang="en-GB" sz="4800" b="1" dirty="0">
                <a:solidFill>
                  <a:srgbClr val="FFC000"/>
                </a:solidFill>
              </a:rPr>
              <a:t>Deliver benefit</a:t>
            </a:r>
          </a:p>
        </p:txBody>
      </p:sp>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1"/>
            <a:ext cx="12192000" cy="6858000"/>
          </a:xfrm>
          <a:prstGeom prst="rect">
            <a:avLst/>
          </a:prstGeom>
        </p:spPr>
      </p:pic>
    </p:spTree>
    <p:extLst>
      <p:ext uri="{BB962C8B-B14F-4D97-AF65-F5344CB8AC3E}">
        <p14:creationId xmlns:p14="http://schemas.microsoft.com/office/powerpoint/2010/main" val="6664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50F99-83DF-4F80-A278-386B397AC3B5}"/>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94CFBE5-81A0-46C7-BD90-354F77930B77}"/>
              </a:ext>
            </a:extLst>
          </p:cNvPr>
          <p:cNvGrpSpPr/>
          <p:nvPr/>
        </p:nvGrpSpPr>
        <p:grpSpPr>
          <a:xfrm>
            <a:off x="0" y="0"/>
            <a:ext cx="12192000" cy="6858000"/>
            <a:chOff x="0" y="0"/>
            <a:chExt cx="12192000" cy="6858000"/>
          </a:xfrm>
        </p:grpSpPr>
        <p:pic>
          <p:nvPicPr>
            <p:cNvPr id="9" name="Picture 8" descr="A close up of a logo&#10;&#10;Description automatically generated">
              <a:extLst>
                <a:ext uri="{FF2B5EF4-FFF2-40B4-BE49-F238E27FC236}">
                  <a16:creationId xmlns:a16="http://schemas.microsoft.com/office/drawing/2014/main" id="{0B7F678B-3859-4D8B-A2E4-B104744179A3}"/>
                </a:ext>
              </a:extLst>
            </p:cNvPr>
            <p:cNvPicPr>
              <a:picLocks noChangeAspect="1"/>
            </p:cNvPicPr>
            <p:nvPr/>
          </p:nvPicPr>
          <p:blipFill>
            <a:blip r:embed="rId4"/>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5DFA12D8-B250-430F-8FC6-4F5371D2C191}"/>
                </a:ext>
              </a:extLst>
            </p:cNvPr>
            <p:cNvPicPr>
              <a:picLocks noChangeAspect="1"/>
            </p:cNvPicPr>
            <p:nvPr/>
          </p:nvPicPr>
          <p:blipFill>
            <a:blip r:embed="rId5"/>
            <a:stretch>
              <a:fillRect/>
            </a:stretch>
          </p:blipFill>
          <p:spPr>
            <a:xfrm>
              <a:off x="475923" y="6067697"/>
              <a:ext cx="1834896" cy="457200"/>
            </a:xfrm>
            <a:prstGeom prst="rect">
              <a:avLst/>
            </a:prstGeom>
          </p:spPr>
        </p:pic>
      </p:grpSp>
      <p:sp>
        <p:nvSpPr>
          <p:cNvPr id="12" name="Text Placeholder 11">
            <a:extLst>
              <a:ext uri="{FF2B5EF4-FFF2-40B4-BE49-F238E27FC236}">
                <a16:creationId xmlns:a16="http://schemas.microsoft.com/office/drawing/2014/main" id="{BFE08ED4-C343-443B-B700-2F35B370A81E}"/>
              </a:ext>
            </a:extLst>
          </p:cNvPr>
          <p:cNvSpPr>
            <a:spLocks noGrp="1"/>
          </p:cNvSpPr>
          <p:nvPr>
            <p:ph type="body" idx="1"/>
          </p:nvPr>
        </p:nvSpPr>
        <p:spPr>
          <a:xfrm>
            <a:off x="3498112" y="5923128"/>
            <a:ext cx="8693888" cy="934872"/>
          </a:xfrm>
          <a:solidFill>
            <a:srgbClr val="FFC000"/>
          </a:solidFill>
        </p:spPr>
        <p:txBody>
          <a:bodyPr>
            <a:noAutofit/>
          </a:bodyPr>
          <a:lstStyle/>
          <a:p>
            <a:r>
              <a:rPr lang="en-US" sz="4400" dirty="0">
                <a:solidFill>
                  <a:srgbClr val="002060"/>
                </a:solidFill>
              </a:rPr>
              <a:t>Time to change those bad statistics</a:t>
            </a:r>
            <a:endParaRPr lang="fr-FR" sz="4400" dirty="0">
              <a:solidFill>
                <a:srgbClr val="002060"/>
              </a:solidFill>
            </a:endParaRPr>
          </a:p>
        </p:txBody>
      </p:sp>
      <p:pic>
        <p:nvPicPr>
          <p:cNvPr id="7" name="Picture 6">
            <a:extLst>
              <a:ext uri="{FF2B5EF4-FFF2-40B4-BE49-F238E27FC236}">
                <a16:creationId xmlns:a16="http://schemas.microsoft.com/office/drawing/2014/main" id="{99D3E337-121B-4447-A6C1-6E0D674A8028}"/>
              </a:ext>
            </a:extLst>
          </p:cNvPr>
          <p:cNvPicPr>
            <a:picLocks noChangeAspect="1"/>
          </p:cNvPicPr>
          <p:nvPr/>
        </p:nvPicPr>
        <p:blipFill rotWithShape="1">
          <a:blip r:embed="rId6"/>
          <a:srcRect b="13814"/>
          <a:stretch/>
        </p:blipFill>
        <p:spPr>
          <a:xfrm>
            <a:off x="3242" y="1"/>
            <a:ext cx="3276600" cy="723330"/>
          </a:xfrm>
          <a:prstGeom prst="rect">
            <a:avLst/>
          </a:prstGeom>
        </p:spPr>
      </p:pic>
    </p:spTree>
    <p:extLst>
      <p:ext uri="{BB962C8B-B14F-4D97-AF65-F5344CB8AC3E}">
        <p14:creationId xmlns:p14="http://schemas.microsoft.com/office/powerpoint/2010/main" val="5999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0" fill="hold"/>
                                        <p:tgtEl>
                                          <p:spTgt spid="4"/>
                                        </p:tgtEl>
                                      </p:cBhvr>
                                      <p:by x="150000" y="150000"/>
                                    </p:animScale>
                                  </p:childTnLst>
                                </p:cTn>
                              </p:par>
                            </p:childTnLst>
                          </p:cTn>
                        </p:par>
                        <p:par>
                          <p:cTn id="7" fill="hold">
                            <p:stCondLst>
                              <p:cond delay="5000"/>
                            </p:stCondLst>
                            <p:childTnLst>
                              <p:par>
                                <p:cTn id="8" presetID="1" presetClass="entr" presetSubtype="0" fill="hold" grpId="0" nodeType="afterEffect">
                                  <p:stCondLst>
                                    <p:cond delay="0"/>
                                  </p:stCondLst>
                                  <p:childTnLst>
                                    <p:set>
                                      <p:cBhvr>
                                        <p:cTn id="9" dur="1" fill="hold">
                                          <p:stCondLst>
                                            <p:cond delay="0"/>
                                          </p:stCondLst>
                                        </p:cTn>
                                        <p:tgtEl>
                                          <p:spTgt spid="12">
                                            <p:bg/>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9" name="Picture 10">
            <a:extLst>
              <a:ext uri="{FF2B5EF4-FFF2-40B4-BE49-F238E27FC236}">
                <a16:creationId xmlns:a16="http://schemas.microsoft.com/office/drawing/2014/main" id="{1C76C413-E414-43E2-86C8-744BEA3978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7709" y="205105"/>
            <a:ext cx="2825742" cy="29385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BEFBE6-F796-455B-A504-DAFAAC172DBD}"/>
              </a:ext>
            </a:extLst>
          </p:cNvPr>
          <p:cNvSpPr txBox="1"/>
          <p:nvPr/>
        </p:nvSpPr>
        <p:spPr>
          <a:xfrm>
            <a:off x="1721892" y="1435466"/>
            <a:ext cx="8748215" cy="3416320"/>
          </a:xfrm>
          <a:prstGeom prst="rect">
            <a:avLst/>
          </a:prstGeom>
          <a:noFill/>
        </p:spPr>
        <p:txBody>
          <a:bodyPr wrap="square" rtlCol="0">
            <a:spAutoFit/>
          </a:bodyPr>
          <a:lstStyle/>
          <a:p>
            <a:pPr algn="ctr"/>
            <a:r>
              <a:rPr lang="en-GB" sz="5400" b="1" dirty="0">
                <a:solidFill>
                  <a:srgbClr val="FFC000"/>
                </a:solidFill>
              </a:rPr>
              <a:t>Hardware</a:t>
            </a:r>
          </a:p>
          <a:p>
            <a:pPr algn="ctr"/>
            <a:r>
              <a:rPr lang="en-GB" sz="5400" b="1" dirty="0">
                <a:solidFill>
                  <a:srgbClr val="FFC000"/>
                </a:solidFill>
              </a:rPr>
              <a:t>Software</a:t>
            </a:r>
          </a:p>
          <a:p>
            <a:pPr algn="ctr"/>
            <a:r>
              <a:rPr lang="en-GB" sz="5400" b="1" dirty="0">
                <a:solidFill>
                  <a:srgbClr val="FFC000"/>
                </a:solidFill>
              </a:rPr>
              <a:t>Training &amp; Implementation</a:t>
            </a:r>
          </a:p>
          <a:p>
            <a:pPr algn="ctr"/>
            <a:r>
              <a:rPr lang="en-GB" sz="5400" b="1" dirty="0">
                <a:solidFill>
                  <a:srgbClr val="FFC000"/>
                </a:solidFill>
              </a:rPr>
              <a:t>Continuous support</a:t>
            </a:r>
            <a:endParaRPr lang="en-BE" sz="5400" b="1" dirty="0">
              <a:solidFill>
                <a:srgbClr val="FFC000"/>
              </a:solidFill>
            </a:endParaRPr>
          </a:p>
        </p:txBody>
      </p:sp>
    </p:spTree>
    <p:extLst>
      <p:ext uri="{BB962C8B-B14F-4D97-AF65-F5344CB8AC3E}">
        <p14:creationId xmlns:p14="http://schemas.microsoft.com/office/powerpoint/2010/main" val="23630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9D92F0C-B5A2-43A5-B8A4-978431BDA75E}"/>
              </a:ext>
            </a:extLst>
          </p:cNvPr>
          <p:cNvPicPr>
            <a:picLocks noChangeAspect="1"/>
          </p:cNvPicPr>
          <p:nvPr/>
        </p:nvPicPr>
        <p:blipFill>
          <a:blip r:embed="rId3"/>
          <a:stretch>
            <a:fillRect/>
          </a:stretch>
        </p:blipFill>
        <p:spPr>
          <a:xfrm>
            <a:off x="3242" y="-1"/>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83D2313E-2585-D242-B243-0F88F6E6A7EB}"/>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7534DD2-159D-4686-9415-FDE2C3474E69}"/>
              </a:ext>
            </a:extLst>
          </p:cNvPr>
          <p:cNvPicPr>
            <a:picLocks noChangeAspect="1"/>
          </p:cNvPicPr>
          <p:nvPr/>
        </p:nvPicPr>
        <p:blipFill rotWithShape="1">
          <a:blip r:embed="rId5"/>
          <a:srcRect b="15440"/>
          <a:stretch/>
        </p:blipFill>
        <p:spPr>
          <a:xfrm>
            <a:off x="3242" y="1"/>
            <a:ext cx="3276600" cy="70968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CBEBF5F-601D-4AE8-BCCD-E8C2FB52212B}"/>
              </a:ext>
            </a:extLst>
          </p:cNvPr>
          <p:cNvPicPr>
            <a:picLocks noChangeAspect="1"/>
          </p:cNvPicPr>
          <p:nvPr/>
        </p:nvPicPr>
        <p:blipFill>
          <a:blip r:embed="rId6">
            <a:alphaModFix amt="10000"/>
          </a:blip>
          <a:stretch>
            <a:fillRect/>
          </a:stretch>
        </p:blipFill>
        <p:spPr>
          <a:xfrm>
            <a:off x="3242" y="-2"/>
            <a:ext cx="12192000" cy="6858000"/>
          </a:xfrm>
          <a:prstGeom prst="rect">
            <a:avLst/>
          </a:prstGeom>
        </p:spPr>
      </p:pic>
      <p:pic>
        <p:nvPicPr>
          <p:cNvPr id="6" name="Picture 5" descr="A hand holding a cellphone&#10;&#10;Description automatically generated">
            <a:extLst>
              <a:ext uri="{FF2B5EF4-FFF2-40B4-BE49-F238E27FC236}">
                <a16:creationId xmlns:a16="http://schemas.microsoft.com/office/drawing/2014/main" id="{A5CBC33E-780C-416B-B320-57933DC83D38}"/>
              </a:ext>
            </a:extLst>
          </p:cNvPr>
          <p:cNvPicPr>
            <a:picLocks noChangeAspect="1"/>
          </p:cNvPicPr>
          <p:nvPr/>
        </p:nvPicPr>
        <p:blipFill>
          <a:blip r:embed="rId7"/>
          <a:stretch>
            <a:fillRect/>
          </a:stretch>
        </p:blipFill>
        <p:spPr>
          <a:xfrm>
            <a:off x="7412200" y="500456"/>
            <a:ext cx="4050415" cy="3037811"/>
          </a:xfrm>
          <a:prstGeom prst="rect">
            <a:avLst/>
          </a:prstGeom>
          <a:scene3d>
            <a:camera prst="perspectiveContrastingLeftFacing">
              <a:rot lat="547295" lon="1726325" rev="21231642"/>
            </a:camera>
            <a:lightRig rig="threePt" dir="t"/>
          </a:scene3d>
        </p:spPr>
      </p:pic>
      <p:pic>
        <p:nvPicPr>
          <p:cNvPr id="8" name="Picture 7" descr="A hand holding an object in his hand&#10;&#10;Description automatically generated">
            <a:extLst>
              <a:ext uri="{FF2B5EF4-FFF2-40B4-BE49-F238E27FC236}">
                <a16:creationId xmlns:a16="http://schemas.microsoft.com/office/drawing/2014/main" id="{87987B63-FEA6-4C79-AF1E-5CC490C99595}"/>
              </a:ext>
            </a:extLst>
          </p:cNvPr>
          <p:cNvPicPr>
            <a:picLocks noChangeAspect="1"/>
          </p:cNvPicPr>
          <p:nvPr/>
        </p:nvPicPr>
        <p:blipFill>
          <a:blip r:embed="rId8"/>
          <a:stretch>
            <a:fillRect/>
          </a:stretch>
        </p:blipFill>
        <p:spPr>
          <a:xfrm>
            <a:off x="107542" y="550375"/>
            <a:ext cx="4050414" cy="3037489"/>
          </a:xfrm>
          <a:prstGeom prst="rect">
            <a:avLst/>
          </a:prstGeom>
          <a:scene3d>
            <a:camera prst="isometricRightUp">
              <a:rot lat="490854" lon="19994988" rev="685869"/>
            </a:camera>
            <a:lightRig rig="threePt" dir="t"/>
          </a:scene3d>
        </p:spPr>
      </p:pic>
      <p:pic>
        <p:nvPicPr>
          <p:cNvPr id="11" name="Picture 10" descr="A screenshot of a computer&#10;&#10;Description automatically generated">
            <a:extLst>
              <a:ext uri="{FF2B5EF4-FFF2-40B4-BE49-F238E27FC236}">
                <a16:creationId xmlns:a16="http://schemas.microsoft.com/office/drawing/2014/main" id="{82521C61-19FD-4A2B-A56C-603B73BA05C8}"/>
              </a:ext>
            </a:extLst>
          </p:cNvPr>
          <p:cNvPicPr>
            <a:picLocks noChangeAspect="1"/>
          </p:cNvPicPr>
          <p:nvPr/>
        </p:nvPicPr>
        <p:blipFill>
          <a:blip r:embed="rId9"/>
          <a:stretch>
            <a:fillRect/>
          </a:stretch>
        </p:blipFill>
        <p:spPr>
          <a:xfrm>
            <a:off x="2309264" y="3428998"/>
            <a:ext cx="7128143" cy="2459908"/>
          </a:xfrm>
          <a:prstGeom prst="rect">
            <a:avLst/>
          </a:prstGeom>
        </p:spPr>
      </p:pic>
    </p:spTree>
    <p:extLst>
      <p:ext uri="{BB962C8B-B14F-4D97-AF65-F5344CB8AC3E}">
        <p14:creationId xmlns:p14="http://schemas.microsoft.com/office/powerpoint/2010/main" val="2053011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t_ppt template" id="{D7FF5796-8110-D641-946C-2DB7DB27DA81}" vid="{11188FF5-74E0-FA4A-BC3E-AF6A2071375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83B8AC0-2A3C-4FD4-9744-BCAC7F53EE52}" vid="{6DF3B64B-B5E2-4525-BF3F-92B52DDE06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sdt_ppt template</Template>
  <TotalTime>0</TotalTime>
  <Words>711</Words>
  <Application>Microsoft Office PowerPoint</Application>
  <PresentationFormat>Widescreen</PresentationFormat>
  <Paragraphs>101</Paragraphs>
  <Slides>22</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Frédéric Bourgois</dc:creator>
  <cp:lastModifiedBy>Frédéric BOURGOIS</cp:lastModifiedBy>
  <cp:revision>348</cp:revision>
  <dcterms:created xsi:type="dcterms:W3CDTF">2020-04-10T09:15:05Z</dcterms:created>
  <dcterms:modified xsi:type="dcterms:W3CDTF">2021-09-17T10:20:16Z</dcterms:modified>
</cp:coreProperties>
</file>