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4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2" r:id="rId1"/>
    <p:sldMasterId id="2147483648" r:id="rId2"/>
    <p:sldMasterId id="2147483654" r:id="rId3"/>
    <p:sldMasterId id="2147483658" r:id="rId4"/>
    <p:sldMasterId id="2147483664" r:id="rId5"/>
  </p:sldMasterIdLst>
  <p:notesMasterIdLst>
    <p:notesMasterId r:id="rId11"/>
  </p:notesMasterIdLst>
  <p:sldIdLst>
    <p:sldId id="259" r:id="rId6"/>
    <p:sldId id="256" r:id="rId7"/>
    <p:sldId id="258" r:id="rId8"/>
    <p:sldId id="260" r:id="rId9"/>
    <p:sldId id="261" r:id="rId10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  <a:srgbClr val="0070C0"/>
    <a:srgbClr val="003964"/>
    <a:srgbClr val="004B85"/>
    <a:srgbClr val="003C5A"/>
    <a:srgbClr val="E57725"/>
    <a:srgbClr val="6BCC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73" autoAdjust="0"/>
  </p:normalViewPr>
  <p:slideViewPr>
    <p:cSldViewPr>
      <p:cViewPr varScale="1">
        <p:scale>
          <a:sx n="118" d="100"/>
          <a:sy n="118" d="100"/>
        </p:scale>
        <p:origin x="114" y="18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tableStyles" Target="tableStyle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35A250-A1E5-4B25-9BFC-BB2620CA0DAD}" type="datetimeFigureOut">
              <a:rPr lang="fr-BE" smtClean="0"/>
              <a:t>21-02-19</a:t>
            </a:fld>
            <a:endParaRPr lang="fr-B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B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E5F09D-3155-4AA5-AB8A-0370E08CA1EA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8560505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8B6EE8-FCEF-4C08-9571-EF4B6B4167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63552" y="2458797"/>
            <a:ext cx="9144000" cy="1402251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>
              <a:defRPr lang="fr-BE" b="1" dirty="0"/>
            </a:lvl1pPr>
          </a:lstStyle>
          <a:p>
            <a:pPr lvl="0"/>
            <a:r>
              <a:rPr lang="en-US"/>
              <a:t>Click to edit Master title style</a:t>
            </a:r>
            <a:endParaRPr lang="fr-B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4C8BE82-72EB-4574-AFBF-1F5D6C556E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63552" y="4005064"/>
            <a:ext cx="9144000" cy="1728192"/>
          </a:xfrm>
          <a:prstGeom prst="rect">
            <a:avLst/>
          </a:prstGeom>
        </p:spPr>
        <p:txBody>
          <a:bodyPr lIns="36000"/>
          <a:lstStyle>
            <a:lvl1pPr marL="0" indent="0">
              <a:buNone/>
              <a:defRPr lang="fr-BE" sz="3200" dirty="0">
                <a:solidFill>
                  <a:srgbClr val="0070C0"/>
                </a:solidFill>
              </a:defRPr>
            </a:lvl1pPr>
          </a:lstStyle>
          <a:p>
            <a:pPr marL="228600" lvl="0" indent="-228600"/>
            <a:r>
              <a:rPr lang="en-US" dirty="0"/>
              <a:t>Click to edit Master subtitle style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152180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ark Blue - Mark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-27384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sz="2215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99456" y="1412776"/>
            <a:ext cx="9793088" cy="1470025"/>
          </a:xfrm>
          <a:prstGeom prst="rect">
            <a:avLst/>
          </a:prstGeom>
        </p:spPr>
        <p:txBody>
          <a:bodyPr lIns="0" anchor="b">
            <a:normAutofit/>
          </a:bodyPr>
          <a:lstStyle>
            <a:lvl1pPr algn="ctr">
              <a:defRPr sz="480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EDIT TITLE</a:t>
            </a:r>
            <a:endParaRPr lang="fr-B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99456" y="2895079"/>
            <a:ext cx="9793088" cy="1470025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marL="0" indent="0" algn="ctr">
              <a:buNone/>
              <a:defRPr sz="9600" b="0">
                <a:solidFill>
                  <a:schemeClr val="bg1"/>
                </a:solidFill>
                <a:latin typeface="Myriad Pro" pitchFamily="34" charset="0"/>
              </a:defRPr>
            </a:lvl1pPr>
            <a:lvl2pPr marL="5627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254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8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2508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8136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376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9390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5017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EDIT SUBTITLE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60365190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50863" y="0"/>
            <a:ext cx="11641137" cy="1440160"/>
          </a:xfrm>
          <a:prstGeom prst="rect">
            <a:avLst/>
          </a:prstGeom>
        </p:spPr>
        <p:txBody>
          <a:bodyPr anchor="ctr" anchorCtr="0"/>
          <a:lstStyle>
            <a:lvl1pPr>
              <a:defRPr lang="fr-BE" sz="5400" b="0" dirty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EDIT TITLE</a:t>
            </a:r>
            <a:endParaRPr lang="fr-B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550863" y="1556792"/>
            <a:ext cx="11641137" cy="4751937"/>
          </a:xfrm>
          <a:prstGeom prst="rect">
            <a:avLst/>
          </a:prstGeom>
        </p:spPr>
        <p:txBody>
          <a:bodyPr/>
          <a:lstStyle>
            <a:lvl1pPr marL="330209" indent="-330209">
              <a:spcBef>
                <a:spcPts val="6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3446">
                <a:solidFill>
                  <a:schemeClr val="accent1"/>
                </a:solidFill>
              </a:defRPr>
            </a:lvl1pPr>
            <a:lvl2pPr marL="885115" indent="-322393">
              <a:buClr>
                <a:schemeClr val="accent3"/>
              </a:buClr>
              <a:buSzPct val="150000"/>
              <a:buFont typeface="Calibri" panose="020F0502020204030204" pitchFamily="34" charset="0"/>
              <a:buChar char="-"/>
              <a:defRPr sz="2462">
                <a:solidFill>
                  <a:schemeClr val="accent1"/>
                </a:solidFill>
              </a:defRPr>
            </a:lvl2pPr>
            <a:lvl3pPr marL="1406804" indent="-281361">
              <a:buClr>
                <a:schemeClr val="accent3"/>
              </a:buClr>
              <a:buSzPct val="150000"/>
              <a:buFont typeface="Calibri" panose="020F0502020204030204" pitchFamily="34" charset="0"/>
              <a:buChar char="-"/>
              <a:defRPr sz="2462">
                <a:solidFill>
                  <a:schemeClr val="accent1"/>
                </a:solidFill>
              </a:defRPr>
            </a:lvl3pPr>
            <a:lvl4pPr marL="1969526" indent="-281361">
              <a:buClr>
                <a:schemeClr val="accent3"/>
              </a:buClr>
              <a:buSzPct val="150000"/>
              <a:buFont typeface="Calibri" panose="020F0502020204030204" pitchFamily="34" charset="0"/>
              <a:buChar char="-"/>
              <a:defRPr sz="2462">
                <a:solidFill>
                  <a:schemeClr val="accent1"/>
                </a:solidFill>
              </a:defRPr>
            </a:lvl4pPr>
            <a:lvl5pPr marL="2532248" indent="-281361">
              <a:buClr>
                <a:schemeClr val="accent3"/>
              </a:buClr>
              <a:buSzPct val="150000"/>
              <a:buFont typeface="Calibri" panose="020F0502020204030204" pitchFamily="34" charset="0"/>
              <a:buChar char="-"/>
              <a:defRPr sz="2462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r-BE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0" y="6597352"/>
            <a:ext cx="623392" cy="260648"/>
          </a:xfrm>
          <a:prstGeom prst="rect">
            <a:avLst/>
          </a:prstGeom>
        </p:spPr>
        <p:txBody>
          <a:bodyPr/>
          <a:lstStyle/>
          <a:p>
            <a:fld id="{1ED689DE-93AF-412C-BCCB-04934BF551E6}" type="slidenum">
              <a:rPr lang="fr-BE" smtClean="0"/>
              <a:pPr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62146672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47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ellow - Chapte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0" y="6597352"/>
            <a:ext cx="623392" cy="260648"/>
          </a:xfrm>
          <a:prstGeom prst="rect">
            <a:avLst/>
          </a:prstGeom>
        </p:spPr>
        <p:txBody>
          <a:bodyPr/>
          <a:lstStyle/>
          <a:p>
            <a:fld id="{1ED689DE-93AF-412C-BCCB-04934BF551E6}" type="slidenum">
              <a:rPr lang="fr-BE" smtClean="0"/>
              <a:t>‹#›</a:t>
            </a:fld>
            <a:endParaRPr lang="fr-BE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FB3E22D-A241-4EC7-90FE-AFE50380EF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3" y="476672"/>
            <a:ext cx="10297665" cy="936104"/>
          </a:xfrm>
          <a:prstGeom prst="rect">
            <a:avLst/>
          </a:prstGeom>
        </p:spPr>
        <p:txBody>
          <a:bodyPr wrap="none" tIns="0" bIns="0" anchor="t" anchorCtr="0">
            <a:noAutofit/>
          </a:bodyPr>
          <a:lstStyle>
            <a:lvl1pPr>
              <a:defRPr lang="fr-BE" sz="5400" b="0" dirty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EDIT TITLE</a:t>
            </a:r>
            <a:endParaRPr lang="fr-BE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116AF9A-0BBF-4DDD-8483-F3269D1A856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0864" y="233264"/>
            <a:ext cx="10298112" cy="315416"/>
          </a:xfrm>
          <a:prstGeom prst="rect">
            <a:avLst/>
          </a:prstGeom>
        </p:spPr>
        <p:txBody>
          <a:bodyPr lIns="126000" tIns="0" bIns="0" anchor="ctr" anchorCtr="0"/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OPTIONAL CHAPTER 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A3411B3-4996-47C8-AF78-FFEEADD5536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50863" y="1556792"/>
            <a:ext cx="11641137" cy="4751937"/>
          </a:xfrm>
          <a:prstGeom prst="rect">
            <a:avLst/>
          </a:prstGeom>
        </p:spPr>
        <p:txBody>
          <a:bodyPr/>
          <a:lstStyle>
            <a:lvl1pPr marL="330209" indent="-330209">
              <a:spcBef>
                <a:spcPts val="6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3446">
                <a:solidFill>
                  <a:schemeClr val="accent1"/>
                </a:solidFill>
              </a:defRPr>
            </a:lvl1pPr>
            <a:lvl2pPr marL="885115" indent="-322393">
              <a:buClr>
                <a:schemeClr val="accent3"/>
              </a:buClr>
              <a:buSzPct val="150000"/>
              <a:buFont typeface="Calibri" panose="020F0502020204030204" pitchFamily="34" charset="0"/>
              <a:buChar char="-"/>
              <a:defRPr sz="2462">
                <a:solidFill>
                  <a:schemeClr val="accent1"/>
                </a:solidFill>
              </a:defRPr>
            </a:lvl2pPr>
            <a:lvl3pPr marL="1406804" indent="-281361">
              <a:buClr>
                <a:schemeClr val="accent3"/>
              </a:buClr>
              <a:buSzPct val="150000"/>
              <a:buFont typeface="Calibri" panose="020F0502020204030204" pitchFamily="34" charset="0"/>
              <a:buChar char="-"/>
              <a:defRPr sz="2462">
                <a:solidFill>
                  <a:schemeClr val="accent1"/>
                </a:solidFill>
              </a:defRPr>
            </a:lvl3pPr>
            <a:lvl4pPr marL="1969526" indent="-281361">
              <a:buClr>
                <a:schemeClr val="accent3"/>
              </a:buClr>
              <a:buSzPct val="150000"/>
              <a:buFont typeface="Calibri" panose="020F0502020204030204" pitchFamily="34" charset="0"/>
              <a:buChar char="-"/>
              <a:defRPr sz="2462">
                <a:solidFill>
                  <a:schemeClr val="accent1"/>
                </a:solidFill>
              </a:defRPr>
            </a:lvl4pPr>
            <a:lvl5pPr marL="2532248" indent="-281361">
              <a:buClr>
                <a:schemeClr val="accent3"/>
              </a:buClr>
              <a:buSzPct val="150000"/>
              <a:buFont typeface="Calibri" panose="020F0502020204030204" pitchFamily="34" charset="0"/>
              <a:buChar char="-"/>
              <a:defRPr sz="2462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45820564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47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Yellow - Mark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-27384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sz="2215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99456" y="1412776"/>
            <a:ext cx="9793088" cy="1470025"/>
          </a:xfrm>
          <a:prstGeom prst="rect">
            <a:avLst/>
          </a:prstGeom>
        </p:spPr>
        <p:txBody>
          <a:bodyPr lIns="0" anchor="b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EDIT TITLE</a:t>
            </a:r>
            <a:endParaRPr lang="fr-B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99456" y="2895079"/>
            <a:ext cx="9793088" cy="1470025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marL="0" indent="0" algn="ctr">
              <a:buNone/>
              <a:defRPr sz="9600" b="0">
                <a:solidFill>
                  <a:schemeClr val="accent1"/>
                </a:solidFill>
                <a:latin typeface="Myriad Pro" pitchFamily="34" charset="0"/>
              </a:defRPr>
            </a:lvl1pPr>
            <a:lvl2pPr marL="5627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254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8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2508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8136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376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9390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5017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EDIT SUBTITLE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406131721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50863" y="0"/>
            <a:ext cx="11641137" cy="1440160"/>
          </a:xfrm>
          <a:prstGeom prst="rect">
            <a:avLst/>
          </a:prstGeom>
        </p:spPr>
        <p:txBody>
          <a:bodyPr anchor="ctr" anchorCtr="0"/>
          <a:lstStyle>
            <a:lvl1pPr>
              <a:defRPr lang="fr-BE" sz="5400" b="0" dirty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EDIT TITLE</a:t>
            </a:r>
            <a:endParaRPr lang="fr-B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550863" y="1556792"/>
            <a:ext cx="11641137" cy="4751937"/>
          </a:xfrm>
          <a:prstGeom prst="rect">
            <a:avLst/>
          </a:prstGeom>
        </p:spPr>
        <p:txBody>
          <a:bodyPr/>
          <a:lstStyle>
            <a:lvl1pPr marL="330209" indent="-330209">
              <a:spcBef>
                <a:spcPts val="6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3446">
                <a:solidFill>
                  <a:schemeClr val="accent1"/>
                </a:solidFill>
              </a:defRPr>
            </a:lvl1pPr>
            <a:lvl2pPr marL="885115" indent="-322393">
              <a:buClr>
                <a:schemeClr val="accent3"/>
              </a:buClr>
              <a:buSzPct val="150000"/>
              <a:buFont typeface="Calibri" panose="020F0502020204030204" pitchFamily="34" charset="0"/>
              <a:buChar char="-"/>
              <a:defRPr sz="2462">
                <a:solidFill>
                  <a:schemeClr val="accent1"/>
                </a:solidFill>
              </a:defRPr>
            </a:lvl2pPr>
            <a:lvl3pPr marL="1406804" indent="-281361">
              <a:buClr>
                <a:schemeClr val="accent3"/>
              </a:buClr>
              <a:buSzPct val="150000"/>
              <a:buFont typeface="Calibri" panose="020F0502020204030204" pitchFamily="34" charset="0"/>
              <a:buChar char="-"/>
              <a:defRPr sz="2462">
                <a:solidFill>
                  <a:schemeClr val="accent1"/>
                </a:solidFill>
              </a:defRPr>
            </a:lvl3pPr>
            <a:lvl4pPr marL="1969526" indent="-281361">
              <a:buClr>
                <a:schemeClr val="accent3"/>
              </a:buClr>
              <a:buSzPct val="150000"/>
              <a:buFont typeface="Calibri" panose="020F0502020204030204" pitchFamily="34" charset="0"/>
              <a:buChar char="-"/>
              <a:defRPr sz="2462">
                <a:solidFill>
                  <a:schemeClr val="accent1"/>
                </a:solidFill>
              </a:defRPr>
            </a:lvl4pPr>
            <a:lvl5pPr marL="2532248" indent="-281361">
              <a:buClr>
                <a:schemeClr val="accent3"/>
              </a:buClr>
              <a:buSzPct val="150000"/>
              <a:buFont typeface="Calibri" panose="020F0502020204030204" pitchFamily="34" charset="0"/>
              <a:buChar char="-"/>
              <a:defRPr sz="2462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r-BE" dirty="0"/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70B28D65-C407-4082-B6DC-6BC489EE7B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212" y="6453336"/>
            <a:ext cx="827212" cy="3326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D3AC6B-DF20-44AF-A1BC-4A3D6CF25835}" type="slidenum">
              <a:rPr lang="fr-BE" smtClean="0"/>
              <a:pPr/>
              <a:t>‹#›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85070261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47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 Blue - Chapte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FB3E22D-A241-4EC7-90FE-AFE50380EF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3" y="476672"/>
            <a:ext cx="10297665" cy="936104"/>
          </a:xfrm>
          <a:prstGeom prst="rect">
            <a:avLst/>
          </a:prstGeom>
        </p:spPr>
        <p:txBody>
          <a:bodyPr wrap="none" tIns="0" bIns="0" anchor="t" anchorCtr="0">
            <a:noAutofit/>
          </a:bodyPr>
          <a:lstStyle>
            <a:lvl1pPr>
              <a:defRPr lang="fr-BE" sz="5400" b="0" dirty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EDIT TITLE</a:t>
            </a:r>
            <a:endParaRPr lang="fr-BE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116AF9A-0BBF-4DDD-8483-F3269D1A856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0864" y="233264"/>
            <a:ext cx="10298112" cy="315416"/>
          </a:xfrm>
          <a:prstGeom prst="rect">
            <a:avLst/>
          </a:prstGeom>
        </p:spPr>
        <p:txBody>
          <a:bodyPr lIns="126000" tIns="0" bIns="0" anchor="ctr" anchorCtr="0"/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OPTIONAL CHAPTER 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8250F86-07AD-4542-B74D-59C9ECADAC2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50863" y="1556792"/>
            <a:ext cx="11641137" cy="4751937"/>
          </a:xfrm>
          <a:prstGeom prst="rect">
            <a:avLst/>
          </a:prstGeom>
        </p:spPr>
        <p:txBody>
          <a:bodyPr/>
          <a:lstStyle>
            <a:lvl1pPr marL="330209" indent="-330209">
              <a:spcBef>
                <a:spcPts val="6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3446">
                <a:solidFill>
                  <a:schemeClr val="accent1"/>
                </a:solidFill>
              </a:defRPr>
            </a:lvl1pPr>
            <a:lvl2pPr marL="885115" indent="-322393">
              <a:buClr>
                <a:schemeClr val="accent3"/>
              </a:buClr>
              <a:buSzPct val="150000"/>
              <a:buFont typeface="Calibri" panose="020F0502020204030204" pitchFamily="34" charset="0"/>
              <a:buChar char="-"/>
              <a:defRPr sz="2462">
                <a:solidFill>
                  <a:schemeClr val="accent1"/>
                </a:solidFill>
              </a:defRPr>
            </a:lvl2pPr>
            <a:lvl3pPr marL="1406804" indent="-281361">
              <a:buClr>
                <a:schemeClr val="accent3"/>
              </a:buClr>
              <a:buSzPct val="150000"/>
              <a:buFont typeface="Calibri" panose="020F0502020204030204" pitchFamily="34" charset="0"/>
              <a:buChar char="-"/>
              <a:defRPr sz="2462">
                <a:solidFill>
                  <a:schemeClr val="accent1"/>
                </a:solidFill>
              </a:defRPr>
            </a:lvl3pPr>
            <a:lvl4pPr marL="1969526" indent="-281361">
              <a:buClr>
                <a:schemeClr val="accent3"/>
              </a:buClr>
              <a:buSzPct val="150000"/>
              <a:buFont typeface="Calibri" panose="020F0502020204030204" pitchFamily="34" charset="0"/>
              <a:buChar char="-"/>
              <a:defRPr sz="2462">
                <a:solidFill>
                  <a:schemeClr val="accent1"/>
                </a:solidFill>
              </a:defRPr>
            </a:lvl4pPr>
            <a:lvl5pPr marL="2532248" indent="-281361">
              <a:buClr>
                <a:schemeClr val="accent3"/>
              </a:buClr>
              <a:buSzPct val="150000"/>
              <a:buFont typeface="Calibri" panose="020F0502020204030204" pitchFamily="34" charset="0"/>
              <a:buChar char="-"/>
              <a:defRPr sz="2462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84409439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47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Light Blue - Mark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-27384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sz="2215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99456" y="1412776"/>
            <a:ext cx="9793088" cy="1470025"/>
          </a:xfrm>
          <a:prstGeom prst="rect">
            <a:avLst/>
          </a:prstGeom>
        </p:spPr>
        <p:txBody>
          <a:bodyPr lIns="0" anchor="b">
            <a:normAutofit/>
          </a:bodyPr>
          <a:lstStyle>
            <a:lvl1pPr algn="ctr">
              <a:defRPr sz="480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EDIT TITLE</a:t>
            </a:r>
            <a:endParaRPr lang="fr-B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99456" y="2895079"/>
            <a:ext cx="9793088" cy="1470025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marL="0" indent="0" algn="ctr">
              <a:buNone/>
              <a:defRPr sz="9600" b="0">
                <a:solidFill>
                  <a:schemeClr val="bg1"/>
                </a:solidFill>
                <a:latin typeface="Myriad Pro" pitchFamily="34" charset="0"/>
              </a:defRPr>
            </a:lvl1pPr>
            <a:lvl2pPr marL="5627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254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8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2508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8136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376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9390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5017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EDIT SUBTITLE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54402683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um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50863" y="0"/>
            <a:ext cx="11641137" cy="1440160"/>
          </a:xfrm>
          <a:prstGeom prst="rect">
            <a:avLst/>
          </a:prstGeom>
        </p:spPr>
        <p:txBody>
          <a:bodyPr anchor="ctr" anchorCtr="0"/>
          <a:lstStyle>
            <a:lvl1pPr>
              <a:defRPr lang="fr-BE" sz="5400" b="0" dirty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EDIT TITLE</a:t>
            </a:r>
            <a:endParaRPr lang="fr-B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550863" y="1556792"/>
            <a:ext cx="11641137" cy="4751937"/>
          </a:xfrm>
          <a:prstGeom prst="rect">
            <a:avLst/>
          </a:prstGeom>
        </p:spPr>
        <p:txBody>
          <a:bodyPr/>
          <a:lstStyle>
            <a:lvl1pPr marL="330209" indent="-330209">
              <a:spcBef>
                <a:spcPts val="6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3446">
                <a:solidFill>
                  <a:schemeClr val="accent1"/>
                </a:solidFill>
              </a:defRPr>
            </a:lvl1pPr>
            <a:lvl2pPr marL="885115" indent="-322393">
              <a:buClr>
                <a:schemeClr val="accent3"/>
              </a:buClr>
              <a:buSzPct val="150000"/>
              <a:buFont typeface="Calibri" panose="020F0502020204030204" pitchFamily="34" charset="0"/>
              <a:buChar char="-"/>
              <a:defRPr sz="2462">
                <a:solidFill>
                  <a:schemeClr val="accent1"/>
                </a:solidFill>
              </a:defRPr>
            </a:lvl2pPr>
            <a:lvl3pPr marL="1406804" indent="-281361">
              <a:buClr>
                <a:schemeClr val="accent3"/>
              </a:buClr>
              <a:buSzPct val="150000"/>
              <a:buFont typeface="Calibri" panose="020F0502020204030204" pitchFamily="34" charset="0"/>
              <a:buChar char="-"/>
              <a:defRPr sz="2462">
                <a:solidFill>
                  <a:schemeClr val="accent1"/>
                </a:solidFill>
              </a:defRPr>
            </a:lvl3pPr>
            <a:lvl4pPr marL="1969526" indent="-281361">
              <a:buClr>
                <a:schemeClr val="accent3"/>
              </a:buClr>
              <a:buSzPct val="150000"/>
              <a:buFont typeface="Calibri" panose="020F0502020204030204" pitchFamily="34" charset="0"/>
              <a:buChar char="-"/>
              <a:defRPr sz="2462">
                <a:solidFill>
                  <a:schemeClr val="accent1"/>
                </a:solidFill>
              </a:defRPr>
            </a:lvl4pPr>
            <a:lvl5pPr marL="2532248" indent="-281361">
              <a:buClr>
                <a:schemeClr val="accent3"/>
              </a:buClr>
              <a:buSzPct val="150000"/>
              <a:buFont typeface="Calibri" panose="020F0502020204030204" pitchFamily="34" charset="0"/>
              <a:buChar char="-"/>
              <a:defRPr sz="2462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r-BE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0" y="6597352"/>
            <a:ext cx="623392" cy="260648"/>
          </a:xfrm>
          <a:prstGeom prst="rect">
            <a:avLst/>
          </a:prstGeom>
        </p:spPr>
        <p:txBody>
          <a:bodyPr/>
          <a:lstStyle/>
          <a:p>
            <a:fld id="{1ED689DE-93AF-412C-BCCB-04934BF551E6}" type="slidenum">
              <a:rPr lang="fr-BE" smtClean="0"/>
              <a:pPr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23261616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47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um Blue - Chapte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0" y="6597352"/>
            <a:ext cx="623392" cy="260648"/>
          </a:xfrm>
          <a:prstGeom prst="rect">
            <a:avLst/>
          </a:prstGeom>
        </p:spPr>
        <p:txBody>
          <a:bodyPr/>
          <a:lstStyle/>
          <a:p>
            <a:fld id="{1ED689DE-93AF-412C-BCCB-04934BF551E6}" type="slidenum">
              <a:rPr lang="fr-BE" smtClean="0"/>
              <a:t>‹#›</a:t>
            </a:fld>
            <a:endParaRPr lang="fr-BE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FB3E22D-A241-4EC7-90FE-AFE50380EF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3" y="476672"/>
            <a:ext cx="10297665" cy="936104"/>
          </a:xfrm>
          <a:prstGeom prst="rect">
            <a:avLst/>
          </a:prstGeom>
        </p:spPr>
        <p:txBody>
          <a:bodyPr wrap="none" tIns="0" bIns="0" anchor="t" anchorCtr="0">
            <a:noAutofit/>
          </a:bodyPr>
          <a:lstStyle>
            <a:lvl1pPr>
              <a:defRPr lang="fr-BE" sz="5400" b="0" dirty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EDIT TITLE</a:t>
            </a:r>
            <a:endParaRPr lang="fr-BE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116AF9A-0BBF-4DDD-8483-F3269D1A856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0864" y="233264"/>
            <a:ext cx="10298112" cy="315416"/>
          </a:xfrm>
          <a:prstGeom prst="rect">
            <a:avLst/>
          </a:prstGeom>
        </p:spPr>
        <p:txBody>
          <a:bodyPr lIns="126000" tIns="0" bIns="0" anchor="ctr" anchorCtr="0"/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OPTIONAL CHAPTER 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5EA734C-7679-488A-849F-7F6F8F3B02B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50863" y="1556792"/>
            <a:ext cx="11641137" cy="4751937"/>
          </a:xfrm>
          <a:prstGeom prst="rect">
            <a:avLst/>
          </a:prstGeom>
        </p:spPr>
        <p:txBody>
          <a:bodyPr/>
          <a:lstStyle>
            <a:lvl1pPr marL="330209" indent="-330209">
              <a:spcBef>
                <a:spcPts val="6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3446">
                <a:solidFill>
                  <a:schemeClr val="accent1"/>
                </a:solidFill>
              </a:defRPr>
            </a:lvl1pPr>
            <a:lvl2pPr marL="885115" indent="-322393">
              <a:buClr>
                <a:schemeClr val="accent3"/>
              </a:buClr>
              <a:buSzPct val="150000"/>
              <a:buFont typeface="Calibri" panose="020F0502020204030204" pitchFamily="34" charset="0"/>
              <a:buChar char="-"/>
              <a:defRPr sz="2462">
                <a:solidFill>
                  <a:schemeClr val="accent1"/>
                </a:solidFill>
              </a:defRPr>
            </a:lvl2pPr>
            <a:lvl3pPr marL="1406804" indent="-281361">
              <a:buClr>
                <a:schemeClr val="accent3"/>
              </a:buClr>
              <a:buSzPct val="150000"/>
              <a:buFont typeface="Calibri" panose="020F0502020204030204" pitchFamily="34" charset="0"/>
              <a:buChar char="-"/>
              <a:defRPr sz="2462">
                <a:solidFill>
                  <a:schemeClr val="accent1"/>
                </a:solidFill>
              </a:defRPr>
            </a:lvl3pPr>
            <a:lvl4pPr marL="1969526" indent="-281361">
              <a:buClr>
                <a:schemeClr val="accent3"/>
              </a:buClr>
              <a:buSzPct val="150000"/>
              <a:buFont typeface="Calibri" panose="020F0502020204030204" pitchFamily="34" charset="0"/>
              <a:buChar char="-"/>
              <a:defRPr sz="2462">
                <a:solidFill>
                  <a:schemeClr val="accent1"/>
                </a:solidFill>
              </a:defRPr>
            </a:lvl4pPr>
            <a:lvl5pPr marL="2532248" indent="-281361">
              <a:buClr>
                <a:schemeClr val="accent3"/>
              </a:buClr>
              <a:buSzPct val="150000"/>
              <a:buFont typeface="Calibri" panose="020F0502020204030204" pitchFamily="34" charset="0"/>
              <a:buChar char="-"/>
              <a:defRPr sz="2462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400125924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47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Medium Blue - Mark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-27384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sz="2215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99456" y="1412776"/>
            <a:ext cx="9793088" cy="1470025"/>
          </a:xfrm>
          <a:prstGeom prst="rect">
            <a:avLst/>
          </a:prstGeom>
        </p:spPr>
        <p:txBody>
          <a:bodyPr lIns="0" anchor="b">
            <a:normAutofit/>
          </a:bodyPr>
          <a:lstStyle>
            <a:lvl1pPr algn="ctr">
              <a:defRPr sz="480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EDIT TITLE</a:t>
            </a:r>
            <a:endParaRPr lang="fr-B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99456" y="2895079"/>
            <a:ext cx="9793088" cy="1470025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marL="0" indent="0" algn="ctr">
              <a:buNone/>
              <a:defRPr sz="9600" b="0">
                <a:solidFill>
                  <a:schemeClr val="bg1"/>
                </a:solidFill>
                <a:latin typeface="Myriad Pro" pitchFamily="34" charset="0"/>
              </a:defRPr>
            </a:lvl1pPr>
            <a:lvl2pPr marL="5627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254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8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2508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8136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376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9390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5017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EDIT SUBTITLE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421337487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50863" y="0"/>
            <a:ext cx="11641137" cy="1440160"/>
          </a:xfrm>
          <a:prstGeom prst="rect">
            <a:avLst/>
          </a:prstGeom>
        </p:spPr>
        <p:txBody>
          <a:bodyPr anchor="ctr" anchorCtr="0"/>
          <a:lstStyle>
            <a:lvl1pPr>
              <a:defRPr lang="fr-BE" sz="5400" b="0" dirty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EDIT TITLE</a:t>
            </a:r>
            <a:endParaRPr lang="fr-B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550863" y="1556792"/>
            <a:ext cx="11641137" cy="4751937"/>
          </a:xfrm>
          <a:prstGeom prst="rect">
            <a:avLst/>
          </a:prstGeom>
        </p:spPr>
        <p:txBody>
          <a:bodyPr/>
          <a:lstStyle>
            <a:lvl1pPr marL="330209" indent="-330209">
              <a:spcBef>
                <a:spcPts val="6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3446">
                <a:solidFill>
                  <a:schemeClr val="accent1"/>
                </a:solidFill>
              </a:defRPr>
            </a:lvl1pPr>
            <a:lvl2pPr marL="885115" indent="-322393">
              <a:buClr>
                <a:schemeClr val="accent3"/>
              </a:buClr>
              <a:buSzPct val="150000"/>
              <a:buFont typeface="Calibri" panose="020F0502020204030204" pitchFamily="34" charset="0"/>
              <a:buChar char="-"/>
              <a:defRPr sz="2462">
                <a:solidFill>
                  <a:schemeClr val="accent1"/>
                </a:solidFill>
              </a:defRPr>
            </a:lvl2pPr>
            <a:lvl3pPr marL="1406804" indent="-281361">
              <a:buClr>
                <a:schemeClr val="accent3"/>
              </a:buClr>
              <a:buSzPct val="150000"/>
              <a:buFont typeface="Calibri" panose="020F0502020204030204" pitchFamily="34" charset="0"/>
              <a:buChar char="-"/>
              <a:defRPr sz="2462">
                <a:solidFill>
                  <a:schemeClr val="accent1"/>
                </a:solidFill>
              </a:defRPr>
            </a:lvl3pPr>
            <a:lvl4pPr marL="1969526" indent="-281361">
              <a:buClr>
                <a:schemeClr val="accent3"/>
              </a:buClr>
              <a:buSzPct val="150000"/>
              <a:buFont typeface="Calibri" panose="020F0502020204030204" pitchFamily="34" charset="0"/>
              <a:buChar char="-"/>
              <a:defRPr sz="2462">
                <a:solidFill>
                  <a:schemeClr val="accent1"/>
                </a:solidFill>
              </a:defRPr>
            </a:lvl4pPr>
            <a:lvl5pPr marL="2532248" indent="-281361">
              <a:buClr>
                <a:schemeClr val="accent3"/>
              </a:buClr>
              <a:buSzPct val="150000"/>
              <a:buFont typeface="Calibri" panose="020F0502020204030204" pitchFamily="34" charset="0"/>
              <a:buChar char="-"/>
              <a:defRPr sz="2462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r-BE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0" y="6597352"/>
            <a:ext cx="623392" cy="260648"/>
          </a:xfrm>
          <a:prstGeom prst="rect">
            <a:avLst/>
          </a:prstGeom>
        </p:spPr>
        <p:txBody>
          <a:bodyPr/>
          <a:lstStyle/>
          <a:p>
            <a:fld id="{1ED689DE-93AF-412C-BCCB-04934BF551E6}" type="slidenum">
              <a:rPr lang="fr-BE" smtClean="0"/>
              <a:pPr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06584439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47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Blue - Chapte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0" y="6597352"/>
            <a:ext cx="623392" cy="260648"/>
          </a:xfrm>
          <a:prstGeom prst="rect">
            <a:avLst/>
          </a:prstGeom>
        </p:spPr>
        <p:txBody>
          <a:bodyPr/>
          <a:lstStyle/>
          <a:p>
            <a:fld id="{1ED689DE-93AF-412C-BCCB-04934BF551E6}" type="slidenum">
              <a:rPr lang="fr-BE" smtClean="0"/>
              <a:t>‹#›</a:t>
            </a:fld>
            <a:endParaRPr lang="fr-BE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FB3E22D-A241-4EC7-90FE-AFE50380EF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63" y="476672"/>
            <a:ext cx="10297665" cy="936104"/>
          </a:xfrm>
          <a:prstGeom prst="rect">
            <a:avLst/>
          </a:prstGeom>
        </p:spPr>
        <p:txBody>
          <a:bodyPr wrap="none" tIns="0" bIns="0" anchor="t" anchorCtr="0">
            <a:noAutofit/>
          </a:bodyPr>
          <a:lstStyle>
            <a:lvl1pPr>
              <a:defRPr lang="fr-BE" sz="5400" b="0" dirty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EDIT TITLE</a:t>
            </a:r>
            <a:endParaRPr lang="fr-BE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116AF9A-0BBF-4DDD-8483-F3269D1A856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0864" y="233264"/>
            <a:ext cx="10298112" cy="315416"/>
          </a:xfrm>
          <a:prstGeom prst="rect">
            <a:avLst/>
          </a:prstGeom>
        </p:spPr>
        <p:txBody>
          <a:bodyPr lIns="126000" tIns="0" bIns="0" anchor="ctr" anchorCtr="0"/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OPTIONAL CHAPTER 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871979A-82B1-4E73-979D-E2EC2B1FC77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50863" y="1556792"/>
            <a:ext cx="11641137" cy="4751937"/>
          </a:xfrm>
          <a:prstGeom prst="rect">
            <a:avLst/>
          </a:prstGeom>
        </p:spPr>
        <p:txBody>
          <a:bodyPr/>
          <a:lstStyle>
            <a:lvl1pPr marL="330209" indent="-330209">
              <a:spcBef>
                <a:spcPts val="6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3446">
                <a:solidFill>
                  <a:schemeClr val="accent1"/>
                </a:solidFill>
              </a:defRPr>
            </a:lvl1pPr>
            <a:lvl2pPr marL="885115" indent="-322393">
              <a:buClr>
                <a:schemeClr val="accent3"/>
              </a:buClr>
              <a:buSzPct val="150000"/>
              <a:buFont typeface="Calibri" panose="020F0502020204030204" pitchFamily="34" charset="0"/>
              <a:buChar char="-"/>
              <a:defRPr sz="2462">
                <a:solidFill>
                  <a:schemeClr val="accent1"/>
                </a:solidFill>
              </a:defRPr>
            </a:lvl2pPr>
            <a:lvl3pPr marL="1406804" indent="-281361">
              <a:buClr>
                <a:schemeClr val="accent3"/>
              </a:buClr>
              <a:buSzPct val="150000"/>
              <a:buFont typeface="Calibri" panose="020F0502020204030204" pitchFamily="34" charset="0"/>
              <a:buChar char="-"/>
              <a:defRPr sz="2462">
                <a:solidFill>
                  <a:schemeClr val="accent1"/>
                </a:solidFill>
              </a:defRPr>
            </a:lvl3pPr>
            <a:lvl4pPr marL="1969526" indent="-281361">
              <a:buClr>
                <a:schemeClr val="accent3"/>
              </a:buClr>
              <a:buSzPct val="150000"/>
              <a:buFont typeface="Calibri" panose="020F0502020204030204" pitchFamily="34" charset="0"/>
              <a:buChar char="-"/>
              <a:defRPr sz="2462">
                <a:solidFill>
                  <a:schemeClr val="accent1"/>
                </a:solidFill>
              </a:defRPr>
            </a:lvl4pPr>
            <a:lvl5pPr marL="2532248" indent="-281361">
              <a:buClr>
                <a:schemeClr val="accent3"/>
              </a:buClr>
              <a:buSzPct val="150000"/>
              <a:buFont typeface="Calibri" panose="020F0502020204030204" pitchFamily="34" charset="0"/>
              <a:buChar char="-"/>
              <a:defRPr sz="2462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07549325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47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4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BD2E664-2527-4C36-842C-149599A562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3552" y="2535485"/>
            <a:ext cx="9649072" cy="1325563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en-US" dirty="0"/>
              <a:t>Click to edit Master title style</a:t>
            </a:r>
            <a:endParaRPr lang="fr-BE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390B8F0-D2CB-41C4-911F-403C07CD742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92" y="654350"/>
            <a:ext cx="4104456" cy="1023793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BC8F33A-FCBA-4696-9760-F8A0793D3F22}"/>
              </a:ext>
            </a:extLst>
          </p:cNvPr>
          <p:cNvCxnSpPr>
            <a:cxnSpLocks/>
          </p:cNvCxnSpPr>
          <p:nvPr userDrawn="1"/>
        </p:nvCxnSpPr>
        <p:spPr>
          <a:xfrm>
            <a:off x="2063552" y="3898197"/>
            <a:ext cx="10128448" cy="0"/>
          </a:xfrm>
          <a:prstGeom prst="line">
            <a:avLst/>
          </a:prstGeom>
          <a:ln w="571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7410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000" b="1" kern="1200">
          <a:solidFill>
            <a:srgbClr val="004B85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3B979414-F121-41AA-88EC-825C8B15B423}"/>
              </a:ext>
            </a:extLst>
          </p:cNvPr>
          <p:cNvSpPr/>
          <p:nvPr userDrawn="1"/>
        </p:nvSpPr>
        <p:spPr>
          <a:xfrm>
            <a:off x="12205" y="16140"/>
            <a:ext cx="12167592" cy="144016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/>
          </a:p>
        </p:txBody>
      </p:sp>
      <p:sp>
        <p:nvSpPr>
          <p:cNvPr id="5" name="Oval 4"/>
          <p:cNvSpPr/>
          <p:nvPr/>
        </p:nvSpPr>
        <p:spPr>
          <a:xfrm>
            <a:off x="11258840" y="6357777"/>
            <a:ext cx="642434" cy="48182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sz="2215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E670828-3619-47EB-B6F2-51B3FAB106A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2504" y="6376243"/>
            <a:ext cx="1463811" cy="365125"/>
          </a:xfrm>
          <a:prstGeom prst="rect">
            <a:avLst/>
          </a:prstGeom>
        </p:spPr>
      </p:pic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A9C745BB-B1E5-4623-8DD4-5A4E727A37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212" y="6525343"/>
            <a:ext cx="827212" cy="3326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BE" dirty="0"/>
              <a:t>Slide</a:t>
            </a:r>
            <a:fld id="{4CD3AC6B-DF20-44AF-A1BC-4A3D6CF25835}" type="slidenum">
              <a:rPr lang="fr-BE" smtClean="0"/>
              <a:pPr/>
              <a:t>‹#›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944779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68" r:id="rId2"/>
    <p:sldLayoutId id="2147483649" r:id="rId3"/>
  </p:sldLayoutIdLst>
  <p:hf hdr="0" ftr="0" dt="0"/>
  <p:txStyles>
    <p:titleStyle>
      <a:lvl1pPr algn="l" defTabSz="1125444" rtl="0" eaLnBrk="1" latinLnBrk="0" hangingPunct="1">
        <a:spcBef>
          <a:spcPct val="0"/>
        </a:spcBef>
        <a:buNone/>
        <a:defRPr sz="6000" b="0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0" indent="0" algn="l" defTabSz="1125444" rtl="0" eaLnBrk="1" latinLnBrk="0" hangingPunct="1">
        <a:spcBef>
          <a:spcPct val="20000"/>
        </a:spcBef>
        <a:buClr>
          <a:srgbClr val="E57725"/>
        </a:buClr>
        <a:buFont typeface="Arial" panose="020B0604020202020204" pitchFamily="34" charset="0"/>
        <a:buNone/>
        <a:defRPr sz="3939" kern="1200">
          <a:solidFill>
            <a:schemeClr val="tx1"/>
          </a:solidFill>
          <a:latin typeface="+mn-lt"/>
          <a:ea typeface="+mn-ea"/>
          <a:cs typeface="+mn-cs"/>
        </a:defRPr>
      </a:lvl1pPr>
      <a:lvl2pPr marL="914423" indent="-351701" algn="l" defTabSz="1125444" rtl="0" eaLnBrk="1" latinLnBrk="0" hangingPunct="1">
        <a:spcBef>
          <a:spcPct val="20000"/>
        </a:spcBef>
        <a:buFont typeface="Arial" panose="020B0604020202020204" pitchFamily="34" charset="0"/>
        <a:buChar char="–"/>
        <a:defRPr sz="3446" kern="1200">
          <a:solidFill>
            <a:schemeClr val="tx1"/>
          </a:solidFill>
          <a:latin typeface="+mn-lt"/>
          <a:ea typeface="+mn-ea"/>
          <a:cs typeface="+mn-cs"/>
        </a:defRPr>
      </a:lvl2pPr>
      <a:lvl3pPr marL="1406804" indent="-281361" algn="l" defTabSz="1125444" rtl="0" eaLnBrk="1" latinLnBrk="0" hangingPunct="1">
        <a:spcBef>
          <a:spcPct val="20000"/>
        </a:spcBef>
        <a:buFont typeface="Arial" panose="020B0604020202020204" pitchFamily="34" charset="0"/>
        <a:buChar char="•"/>
        <a:defRPr sz="2954" kern="1200">
          <a:solidFill>
            <a:schemeClr val="tx1"/>
          </a:solidFill>
          <a:latin typeface="+mn-lt"/>
          <a:ea typeface="+mn-ea"/>
          <a:cs typeface="+mn-cs"/>
        </a:defRPr>
      </a:lvl3pPr>
      <a:lvl4pPr marL="1969526" indent="-281361" algn="l" defTabSz="1125444" rtl="0" eaLnBrk="1" latinLnBrk="0" hangingPunct="1">
        <a:spcBef>
          <a:spcPct val="20000"/>
        </a:spcBef>
        <a:buFont typeface="Arial" panose="020B0604020202020204" pitchFamily="34" charset="0"/>
        <a:buChar char="–"/>
        <a:defRPr sz="2462" kern="1200">
          <a:solidFill>
            <a:schemeClr val="tx1"/>
          </a:solidFill>
          <a:latin typeface="+mn-lt"/>
          <a:ea typeface="+mn-ea"/>
          <a:cs typeface="+mn-cs"/>
        </a:defRPr>
      </a:lvl4pPr>
      <a:lvl5pPr marL="2532248" indent="-281361" algn="l" defTabSz="1125444" rtl="0" eaLnBrk="1" latinLnBrk="0" hangingPunct="1">
        <a:spcBef>
          <a:spcPct val="20000"/>
        </a:spcBef>
        <a:buFont typeface="Arial" panose="020B0604020202020204" pitchFamily="34" charset="0"/>
        <a:buChar char="»"/>
        <a:defRPr sz="2462" kern="1200">
          <a:solidFill>
            <a:schemeClr val="tx1"/>
          </a:solidFill>
          <a:latin typeface="+mn-lt"/>
          <a:ea typeface="+mn-ea"/>
          <a:cs typeface="+mn-cs"/>
        </a:defRPr>
      </a:lvl5pPr>
      <a:lvl6pPr marL="3094970" indent="-281361" algn="l" defTabSz="1125444" rtl="0" eaLnBrk="1" latinLnBrk="0" hangingPunct="1">
        <a:spcBef>
          <a:spcPct val="20000"/>
        </a:spcBef>
        <a:buFont typeface="Arial" panose="020B0604020202020204" pitchFamily="34" charset="0"/>
        <a:buChar char="•"/>
        <a:defRPr sz="2462" kern="1200">
          <a:solidFill>
            <a:schemeClr val="tx1"/>
          </a:solidFill>
          <a:latin typeface="+mn-lt"/>
          <a:ea typeface="+mn-ea"/>
          <a:cs typeface="+mn-cs"/>
        </a:defRPr>
      </a:lvl6pPr>
      <a:lvl7pPr marL="3657691" indent="-281361" algn="l" defTabSz="1125444" rtl="0" eaLnBrk="1" latinLnBrk="0" hangingPunct="1">
        <a:spcBef>
          <a:spcPct val="20000"/>
        </a:spcBef>
        <a:buFont typeface="Arial" panose="020B0604020202020204" pitchFamily="34" charset="0"/>
        <a:buChar char="•"/>
        <a:defRPr sz="2462" kern="1200">
          <a:solidFill>
            <a:schemeClr val="tx1"/>
          </a:solidFill>
          <a:latin typeface="+mn-lt"/>
          <a:ea typeface="+mn-ea"/>
          <a:cs typeface="+mn-cs"/>
        </a:defRPr>
      </a:lvl7pPr>
      <a:lvl8pPr marL="4220413" indent="-281361" algn="l" defTabSz="1125444" rtl="0" eaLnBrk="1" latinLnBrk="0" hangingPunct="1">
        <a:spcBef>
          <a:spcPct val="20000"/>
        </a:spcBef>
        <a:buFont typeface="Arial" panose="020B0604020202020204" pitchFamily="34" charset="0"/>
        <a:buChar char="•"/>
        <a:defRPr sz="2462" kern="1200">
          <a:solidFill>
            <a:schemeClr val="tx1"/>
          </a:solidFill>
          <a:latin typeface="+mn-lt"/>
          <a:ea typeface="+mn-ea"/>
          <a:cs typeface="+mn-cs"/>
        </a:defRPr>
      </a:lvl8pPr>
      <a:lvl9pPr marL="4783135" indent="-281361" algn="l" defTabSz="1125444" rtl="0" eaLnBrk="1" latinLnBrk="0" hangingPunct="1">
        <a:spcBef>
          <a:spcPct val="20000"/>
        </a:spcBef>
        <a:buFont typeface="Arial" panose="020B0604020202020204" pitchFamily="34" charset="0"/>
        <a:buChar char="•"/>
        <a:defRPr sz="246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1pPr>
      <a:lvl2pPr marL="562722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2pPr>
      <a:lvl3pPr marL="1125444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3pPr>
      <a:lvl4pPr marL="1688165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4pPr>
      <a:lvl5pPr marL="2250887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5pPr>
      <a:lvl6pPr marL="2813609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6pPr>
      <a:lvl7pPr marL="3376331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7pPr>
      <a:lvl8pPr marL="3939052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8pPr>
      <a:lvl9pPr marL="4501774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3B979414-F121-41AA-88EC-825C8B15B423}"/>
              </a:ext>
            </a:extLst>
          </p:cNvPr>
          <p:cNvSpPr/>
          <p:nvPr userDrawn="1"/>
        </p:nvSpPr>
        <p:spPr>
          <a:xfrm>
            <a:off x="12205" y="16140"/>
            <a:ext cx="12167592" cy="1440160"/>
          </a:xfrm>
          <a:prstGeom prst="rect">
            <a:avLst/>
          </a:prstGeom>
          <a:solidFill>
            <a:srgbClr val="004B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/>
          </a:p>
        </p:txBody>
      </p:sp>
      <p:sp>
        <p:nvSpPr>
          <p:cNvPr id="5" name="Oval 4"/>
          <p:cNvSpPr/>
          <p:nvPr/>
        </p:nvSpPr>
        <p:spPr>
          <a:xfrm>
            <a:off x="11258840" y="6357777"/>
            <a:ext cx="642434" cy="48182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sz="2215"/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F1D6CEE8-73F0-41E6-B9EB-3333C7D168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212" y="6309321"/>
            <a:ext cx="827212" cy="5486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BE" dirty="0"/>
              <a:t>Slide </a:t>
            </a:r>
            <a:fld id="{4CD3AC6B-DF20-44AF-A1BC-4A3D6CF25835}" type="slidenum">
              <a:rPr lang="fr-BE" smtClean="0"/>
              <a:pPr/>
              <a:t>‹#›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651064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2" r:id="rId2"/>
    <p:sldLayoutId id="2147483672" r:id="rId3"/>
  </p:sldLayoutIdLst>
  <p:hf hdr="0" ftr="0" dt="0"/>
  <p:txStyles>
    <p:titleStyle>
      <a:lvl1pPr algn="l" defTabSz="1125444" rtl="0" eaLnBrk="1" latinLnBrk="0" hangingPunct="1">
        <a:spcBef>
          <a:spcPct val="0"/>
        </a:spcBef>
        <a:buNone/>
        <a:defRPr sz="6000" b="0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0" indent="0" algn="l" defTabSz="1125444" rtl="0" eaLnBrk="1" latinLnBrk="0" hangingPunct="1">
        <a:spcBef>
          <a:spcPct val="20000"/>
        </a:spcBef>
        <a:buClr>
          <a:srgbClr val="E57725"/>
        </a:buClr>
        <a:buFont typeface="Arial" panose="020B0604020202020204" pitchFamily="34" charset="0"/>
        <a:buNone/>
        <a:defRPr sz="3939" kern="1200">
          <a:solidFill>
            <a:schemeClr val="tx1"/>
          </a:solidFill>
          <a:latin typeface="+mn-lt"/>
          <a:ea typeface="+mn-ea"/>
          <a:cs typeface="+mn-cs"/>
        </a:defRPr>
      </a:lvl1pPr>
      <a:lvl2pPr marL="914423" indent="-351701" algn="l" defTabSz="1125444" rtl="0" eaLnBrk="1" latinLnBrk="0" hangingPunct="1">
        <a:spcBef>
          <a:spcPct val="20000"/>
        </a:spcBef>
        <a:buFont typeface="Arial" panose="020B0604020202020204" pitchFamily="34" charset="0"/>
        <a:buChar char="–"/>
        <a:defRPr sz="3446" kern="1200">
          <a:solidFill>
            <a:schemeClr val="tx1"/>
          </a:solidFill>
          <a:latin typeface="+mn-lt"/>
          <a:ea typeface="+mn-ea"/>
          <a:cs typeface="+mn-cs"/>
        </a:defRPr>
      </a:lvl2pPr>
      <a:lvl3pPr marL="1406804" indent="-281361" algn="l" defTabSz="1125444" rtl="0" eaLnBrk="1" latinLnBrk="0" hangingPunct="1">
        <a:spcBef>
          <a:spcPct val="20000"/>
        </a:spcBef>
        <a:buFont typeface="Arial" panose="020B0604020202020204" pitchFamily="34" charset="0"/>
        <a:buChar char="•"/>
        <a:defRPr sz="2954" kern="1200">
          <a:solidFill>
            <a:schemeClr val="tx1"/>
          </a:solidFill>
          <a:latin typeface="+mn-lt"/>
          <a:ea typeface="+mn-ea"/>
          <a:cs typeface="+mn-cs"/>
        </a:defRPr>
      </a:lvl3pPr>
      <a:lvl4pPr marL="1969526" indent="-281361" algn="l" defTabSz="1125444" rtl="0" eaLnBrk="1" latinLnBrk="0" hangingPunct="1">
        <a:spcBef>
          <a:spcPct val="20000"/>
        </a:spcBef>
        <a:buFont typeface="Arial" panose="020B0604020202020204" pitchFamily="34" charset="0"/>
        <a:buChar char="–"/>
        <a:defRPr sz="2462" kern="1200">
          <a:solidFill>
            <a:schemeClr val="tx1"/>
          </a:solidFill>
          <a:latin typeface="+mn-lt"/>
          <a:ea typeface="+mn-ea"/>
          <a:cs typeface="+mn-cs"/>
        </a:defRPr>
      </a:lvl4pPr>
      <a:lvl5pPr marL="2532248" indent="-281361" algn="l" defTabSz="1125444" rtl="0" eaLnBrk="1" latinLnBrk="0" hangingPunct="1">
        <a:spcBef>
          <a:spcPct val="20000"/>
        </a:spcBef>
        <a:buFont typeface="Arial" panose="020B0604020202020204" pitchFamily="34" charset="0"/>
        <a:buChar char="»"/>
        <a:defRPr sz="2462" kern="1200">
          <a:solidFill>
            <a:schemeClr val="tx1"/>
          </a:solidFill>
          <a:latin typeface="+mn-lt"/>
          <a:ea typeface="+mn-ea"/>
          <a:cs typeface="+mn-cs"/>
        </a:defRPr>
      </a:lvl5pPr>
      <a:lvl6pPr marL="3094970" indent="-281361" algn="l" defTabSz="1125444" rtl="0" eaLnBrk="1" latinLnBrk="0" hangingPunct="1">
        <a:spcBef>
          <a:spcPct val="20000"/>
        </a:spcBef>
        <a:buFont typeface="Arial" panose="020B0604020202020204" pitchFamily="34" charset="0"/>
        <a:buChar char="•"/>
        <a:defRPr sz="2462" kern="1200">
          <a:solidFill>
            <a:schemeClr val="tx1"/>
          </a:solidFill>
          <a:latin typeface="+mn-lt"/>
          <a:ea typeface="+mn-ea"/>
          <a:cs typeface="+mn-cs"/>
        </a:defRPr>
      </a:lvl6pPr>
      <a:lvl7pPr marL="3657691" indent="-281361" algn="l" defTabSz="1125444" rtl="0" eaLnBrk="1" latinLnBrk="0" hangingPunct="1">
        <a:spcBef>
          <a:spcPct val="20000"/>
        </a:spcBef>
        <a:buFont typeface="Arial" panose="020B0604020202020204" pitchFamily="34" charset="0"/>
        <a:buChar char="•"/>
        <a:defRPr sz="2462" kern="1200">
          <a:solidFill>
            <a:schemeClr val="tx1"/>
          </a:solidFill>
          <a:latin typeface="+mn-lt"/>
          <a:ea typeface="+mn-ea"/>
          <a:cs typeface="+mn-cs"/>
        </a:defRPr>
      </a:lvl7pPr>
      <a:lvl8pPr marL="4220413" indent="-281361" algn="l" defTabSz="1125444" rtl="0" eaLnBrk="1" latinLnBrk="0" hangingPunct="1">
        <a:spcBef>
          <a:spcPct val="20000"/>
        </a:spcBef>
        <a:buFont typeface="Arial" panose="020B0604020202020204" pitchFamily="34" charset="0"/>
        <a:buChar char="•"/>
        <a:defRPr sz="2462" kern="1200">
          <a:solidFill>
            <a:schemeClr val="tx1"/>
          </a:solidFill>
          <a:latin typeface="+mn-lt"/>
          <a:ea typeface="+mn-ea"/>
          <a:cs typeface="+mn-cs"/>
        </a:defRPr>
      </a:lvl8pPr>
      <a:lvl9pPr marL="4783135" indent="-281361" algn="l" defTabSz="1125444" rtl="0" eaLnBrk="1" latinLnBrk="0" hangingPunct="1">
        <a:spcBef>
          <a:spcPct val="20000"/>
        </a:spcBef>
        <a:buFont typeface="Arial" panose="020B0604020202020204" pitchFamily="34" charset="0"/>
        <a:buChar char="•"/>
        <a:defRPr sz="246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1pPr>
      <a:lvl2pPr marL="562722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2pPr>
      <a:lvl3pPr marL="1125444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3pPr>
      <a:lvl4pPr marL="1688165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4pPr>
      <a:lvl5pPr marL="2250887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5pPr>
      <a:lvl6pPr marL="2813609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6pPr>
      <a:lvl7pPr marL="3376331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7pPr>
      <a:lvl8pPr marL="3939052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8pPr>
      <a:lvl9pPr marL="4501774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3B979414-F121-41AA-88EC-825C8B15B423}"/>
              </a:ext>
            </a:extLst>
          </p:cNvPr>
          <p:cNvSpPr/>
          <p:nvPr userDrawn="1"/>
        </p:nvSpPr>
        <p:spPr>
          <a:xfrm>
            <a:off x="12205" y="16140"/>
            <a:ext cx="12167592" cy="1440160"/>
          </a:xfrm>
          <a:prstGeom prst="rect">
            <a:avLst/>
          </a:prstGeom>
          <a:solidFill>
            <a:srgbClr val="0039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/>
          </a:p>
        </p:txBody>
      </p:sp>
      <p:sp>
        <p:nvSpPr>
          <p:cNvPr id="5" name="Oval 4"/>
          <p:cNvSpPr/>
          <p:nvPr/>
        </p:nvSpPr>
        <p:spPr>
          <a:xfrm>
            <a:off x="11258840" y="6357777"/>
            <a:ext cx="642434" cy="48182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sz="2215"/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D193BA4C-5956-4EFC-A809-0ED6D7EE6C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212" y="6309321"/>
            <a:ext cx="827212" cy="5486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BE" dirty="0"/>
              <a:t>Slide </a:t>
            </a:r>
            <a:fld id="{4CD3AC6B-DF20-44AF-A1BC-4A3D6CF25835}" type="slidenum">
              <a:rPr lang="fr-BE" smtClean="0"/>
              <a:pPr/>
              <a:t>‹#›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911865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5" r:id="rId2"/>
    <p:sldLayoutId id="2147483676" r:id="rId3"/>
  </p:sldLayoutIdLst>
  <p:hf hdr="0" ftr="0" dt="0"/>
  <p:txStyles>
    <p:titleStyle>
      <a:lvl1pPr algn="l" defTabSz="1125444" rtl="0" eaLnBrk="1" latinLnBrk="0" hangingPunct="1">
        <a:spcBef>
          <a:spcPct val="0"/>
        </a:spcBef>
        <a:buNone/>
        <a:defRPr sz="6000" b="0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0" indent="0" algn="l" defTabSz="1125444" rtl="0" eaLnBrk="1" latinLnBrk="0" hangingPunct="1">
        <a:spcBef>
          <a:spcPct val="20000"/>
        </a:spcBef>
        <a:buClr>
          <a:srgbClr val="E57725"/>
        </a:buClr>
        <a:buFont typeface="Arial" panose="020B0604020202020204" pitchFamily="34" charset="0"/>
        <a:buNone/>
        <a:defRPr sz="3939" kern="1200">
          <a:solidFill>
            <a:schemeClr val="tx1"/>
          </a:solidFill>
          <a:latin typeface="+mn-lt"/>
          <a:ea typeface="+mn-ea"/>
          <a:cs typeface="+mn-cs"/>
        </a:defRPr>
      </a:lvl1pPr>
      <a:lvl2pPr marL="914423" indent="-351701" algn="l" defTabSz="1125444" rtl="0" eaLnBrk="1" latinLnBrk="0" hangingPunct="1">
        <a:spcBef>
          <a:spcPct val="20000"/>
        </a:spcBef>
        <a:buFont typeface="Arial" panose="020B0604020202020204" pitchFamily="34" charset="0"/>
        <a:buChar char="–"/>
        <a:defRPr sz="3446" kern="1200">
          <a:solidFill>
            <a:schemeClr val="tx1"/>
          </a:solidFill>
          <a:latin typeface="+mn-lt"/>
          <a:ea typeface="+mn-ea"/>
          <a:cs typeface="+mn-cs"/>
        </a:defRPr>
      </a:lvl2pPr>
      <a:lvl3pPr marL="1406804" indent="-281361" algn="l" defTabSz="1125444" rtl="0" eaLnBrk="1" latinLnBrk="0" hangingPunct="1">
        <a:spcBef>
          <a:spcPct val="20000"/>
        </a:spcBef>
        <a:buFont typeface="Arial" panose="020B0604020202020204" pitchFamily="34" charset="0"/>
        <a:buChar char="•"/>
        <a:defRPr sz="2954" kern="1200">
          <a:solidFill>
            <a:schemeClr val="tx1"/>
          </a:solidFill>
          <a:latin typeface="+mn-lt"/>
          <a:ea typeface="+mn-ea"/>
          <a:cs typeface="+mn-cs"/>
        </a:defRPr>
      </a:lvl3pPr>
      <a:lvl4pPr marL="1969526" indent="-281361" algn="l" defTabSz="1125444" rtl="0" eaLnBrk="1" latinLnBrk="0" hangingPunct="1">
        <a:spcBef>
          <a:spcPct val="20000"/>
        </a:spcBef>
        <a:buFont typeface="Arial" panose="020B0604020202020204" pitchFamily="34" charset="0"/>
        <a:buChar char="–"/>
        <a:defRPr sz="2462" kern="1200">
          <a:solidFill>
            <a:schemeClr val="tx1"/>
          </a:solidFill>
          <a:latin typeface="+mn-lt"/>
          <a:ea typeface="+mn-ea"/>
          <a:cs typeface="+mn-cs"/>
        </a:defRPr>
      </a:lvl4pPr>
      <a:lvl5pPr marL="2532248" indent="-281361" algn="l" defTabSz="1125444" rtl="0" eaLnBrk="1" latinLnBrk="0" hangingPunct="1">
        <a:spcBef>
          <a:spcPct val="20000"/>
        </a:spcBef>
        <a:buFont typeface="Arial" panose="020B0604020202020204" pitchFamily="34" charset="0"/>
        <a:buChar char="»"/>
        <a:defRPr sz="2462" kern="1200">
          <a:solidFill>
            <a:schemeClr val="tx1"/>
          </a:solidFill>
          <a:latin typeface="+mn-lt"/>
          <a:ea typeface="+mn-ea"/>
          <a:cs typeface="+mn-cs"/>
        </a:defRPr>
      </a:lvl5pPr>
      <a:lvl6pPr marL="3094970" indent="-281361" algn="l" defTabSz="1125444" rtl="0" eaLnBrk="1" latinLnBrk="0" hangingPunct="1">
        <a:spcBef>
          <a:spcPct val="20000"/>
        </a:spcBef>
        <a:buFont typeface="Arial" panose="020B0604020202020204" pitchFamily="34" charset="0"/>
        <a:buChar char="•"/>
        <a:defRPr sz="2462" kern="1200">
          <a:solidFill>
            <a:schemeClr val="tx1"/>
          </a:solidFill>
          <a:latin typeface="+mn-lt"/>
          <a:ea typeface="+mn-ea"/>
          <a:cs typeface="+mn-cs"/>
        </a:defRPr>
      </a:lvl6pPr>
      <a:lvl7pPr marL="3657691" indent="-281361" algn="l" defTabSz="1125444" rtl="0" eaLnBrk="1" latinLnBrk="0" hangingPunct="1">
        <a:spcBef>
          <a:spcPct val="20000"/>
        </a:spcBef>
        <a:buFont typeface="Arial" panose="020B0604020202020204" pitchFamily="34" charset="0"/>
        <a:buChar char="•"/>
        <a:defRPr sz="2462" kern="1200">
          <a:solidFill>
            <a:schemeClr val="tx1"/>
          </a:solidFill>
          <a:latin typeface="+mn-lt"/>
          <a:ea typeface="+mn-ea"/>
          <a:cs typeface="+mn-cs"/>
        </a:defRPr>
      </a:lvl7pPr>
      <a:lvl8pPr marL="4220413" indent="-281361" algn="l" defTabSz="1125444" rtl="0" eaLnBrk="1" latinLnBrk="0" hangingPunct="1">
        <a:spcBef>
          <a:spcPct val="20000"/>
        </a:spcBef>
        <a:buFont typeface="Arial" panose="020B0604020202020204" pitchFamily="34" charset="0"/>
        <a:buChar char="•"/>
        <a:defRPr sz="2462" kern="1200">
          <a:solidFill>
            <a:schemeClr val="tx1"/>
          </a:solidFill>
          <a:latin typeface="+mn-lt"/>
          <a:ea typeface="+mn-ea"/>
          <a:cs typeface="+mn-cs"/>
        </a:defRPr>
      </a:lvl8pPr>
      <a:lvl9pPr marL="4783135" indent="-281361" algn="l" defTabSz="1125444" rtl="0" eaLnBrk="1" latinLnBrk="0" hangingPunct="1">
        <a:spcBef>
          <a:spcPct val="20000"/>
        </a:spcBef>
        <a:buFont typeface="Arial" panose="020B0604020202020204" pitchFamily="34" charset="0"/>
        <a:buChar char="•"/>
        <a:defRPr sz="246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1pPr>
      <a:lvl2pPr marL="562722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2pPr>
      <a:lvl3pPr marL="1125444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3pPr>
      <a:lvl4pPr marL="1688165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4pPr>
      <a:lvl5pPr marL="2250887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5pPr>
      <a:lvl6pPr marL="2813609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6pPr>
      <a:lvl7pPr marL="3376331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7pPr>
      <a:lvl8pPr marL="3939052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8pPr>
      <a:lvl9pPr marL="4501774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3B979414-F121-41AA-88EC-825C8B15B423}"/>
              </a:ext>
            </a:extLst>
          </p:cNvPr>
          <p:cNvSpPr/>
          <p:nvPr userDrawn="1"/>
        </p:nvSpPr>
        <p:spPr>
          <a:xfrm>
            <a:off x="12205" y="16140"/>
            <a:ext cx="12167592" cy="1440160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/>
          </a:p>
        </p:txBody>
      </p:sp>
      <p:sp>
        <p:nvSpPr>
          <p:cNvPr id="5" name="Oval 4"/>
          <p:cNvSpPr/>
          <p:nvPr/>
        </p:nvSpPr>
        <p:spPr>
          <a:xfrm>
            <a:off x="11258840" y="6357777"/>
            <a:ext cx="642434" cy="48182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sz="2215"/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0FF90422-0C36-40BE-A251-7AD687C29C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212" y="6309321"/>
            <a:ext cx="827212" cy="5486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BE" dirty="0"/>
              <a:t>Slide </a:t>
            </a:r>
            <a:fld id="{4CD3AC6B-DF20-44AF-A1BC-4A3D6CF25835}" type="slidenum">
              <a:rPr lang="fr-BE" smtClean="0"/>
              <a:pPr/>
              <a:t>‹#›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700658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88" r:id="rId2"/>
    <p:sldLayoutId id="2147483680" r:id="rId3"/>
  </p:sldLayoutIdLst>
  <p:hf hdr="0" ftr="0" dt="0"/>
  <p:txStyles>
    <p:titleStyle>
      <a:lvl1pPr algn="l" defTabSz="1125444" rtl="0" eaLnBrk="1" latinLnBrk="0" hangingPunct="1">
        <a:spcBef>
          <a:spcPct val="0"/>
        </a:spcBef>
        <a:buNone/>
        <a:defRPr sz="6000" b="0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0" indent="0" algn="l" defTabSz="1125444" rtl="0" eaLnBrk="1" latinLnBrk="0" hangingPunct="1">
        <a:spcBef>
          <a:spcPct val="20000"/>
        </a:spcBef>
        <a:buClr>
          <a:srgbClr val="E57725"/>
        </a:buClr>
        <a:buFont typeface="Arial" panose="020B0604020202020204" pitchFamily="34" charset="0"/>
        <a:buNone/>
        <a:defRPr sz="3939" kern="1200">
          <a:solidFill>
            <a:schemeClr val="tx1"/>
          </a:solidFill>
          <a:latin typeface="+mn-lt"/>
          <a:ea typeface="+mn-ea"/>
          <a:cs typeface="+mn-cs"/>
        </a:defRPr>
      </a:lvl1pPr>
      <a:lvl2pPr marL="914423" indent="-351701" algn="l" defTabSz="1125444" rtl="0" eaLnBrk="1" latinLnBrk="0" hangingPunct="1">
        <a:spcBef>
          <a:spcPct val="20000"/>
        </a:spcBef>
        <a:buFont typeface="Arial" panose="020B0604020202020204" pitchFamily="34" charset="0"/>
        <a:buChar char="–"/>
        <a:defRPr sz="3446" kern="1200">
          <a:solidFill>
            <a:schemeClr val="tx1"/>
          </a:solidFill>
          <a:latin typeface="+mn-lt"/>
          <a:ea typeface="+mn-ea"/>
          <a:cs typeface="+mn-cs"/>
        </a:defRPr>
      </a:lvl2pPr>
      <a:lvl3pPr marL="1406804" indent="-281361" algn="l" defTabSz="1125444" rtl="0" eaLnBrk="1" latinLnBrk="0" hangingPunct="1">
        <a:spcBef>
          <a:spcPct val="20000"/>
        </a:spcBef>
        <a:buFont typeface="Arial" panose="020B0604020202020204" pitchFamily="34" charset="0"/>
        <a:buChar char="•"/>
        <a:defRPr sz="2954" kern="1200">
          <a:solidFill>
            <a:schemeClr val="tx1"/>
          </a:solidFill>
          <a:latin typeface="+mn-lt"/>
          <a:ea typeface="+mn-ea"/>
          <a:cs typeface="+mn-cs"/>
        </a:defRPr>
      </a:lvl3pPr>
      <a:lvl4pPr marL="1969526" indent="-281361" algn="l" defTabSz="1125444" rtl="0" eaLnBrk="1" latinLnBrk="0" hangingPunct="1">
        <a:spcBef>
          <a:spcPct val="20000"/>
        </a:spcBef>
        <a:buFont typeface="Arial" panose="020B0604020202020204" pitchFamily="34" charset="0"/>
        <a:buChar char="–"/>
        <a:defRPr sz="2462" kern="1200">
          <a:solidFill>
            <a:schemeClr val="tx1"/>
          </a:solidFill>
          <a:latin typeface="+mn-lt"/>
          <a:ea typeface="+mn-ea"/>
          <a:cs typeface="+mn-cs"/>
        </a:defRPr>
      </a:lvl4pPr>
      <a:lvl5pPr marL="2532248" indent="-281361" algn="l" defTabSz="1125444" rtl="0" eaLnBrk="1" latinLnBrk="0" hangingPunct="1">
        <a:spcBef>
          <a:spcPct val="20000"/>
        </a:spcBef>
        <a:buFont typeface="Arial" panose="020B0604020202020204" pitchFamily="34" charset="0"/>
        <a:buChar char="»"/>
        <a:defRPr sz="2462" kern="1200">
          <a:solidFill>
            <a:schemeClr val="tx1"/>
          </a:solidFill>
          <a:latin typeface="+mn-lt"/>
          <a:ea typeface="+mn-ea"/>
          <a:cs typeface="+mn-cs"/>
        </a:defRPr>
      </a:lvl5pPr>
      <a:lvl6pPr marL="3094970" indent="-281361" algn="l" defTabSz="1125444" rtl="0" eaLnBrk="1" latinLnBrk="0" hangingPunct="1">
        <a:spcBef>
          <a:spcPct val="20000"/>
        </a:spcBef>
        <a:buFont typeface="Arial" panose="020B0604020202020204" pitchFamily="34" charset="0"/>
        <a:buChar char="•"/>
        <a:defRPr sz="2462" kern="1200">
          <a:solidFill>
            <a:schemeClr val="tx1"/>
          </a:solidFill>
          <a:latin typeface="+mn-lt"/>
          <a:ea typeface="+mn-ea"/>
          <a:cs typeface="+mn-cs"/>
        </a:defRPr>
      </a:lvl6pPr>
      <a:lvl7pPr marL="3657691" indent="-281361" algn="l" defTabSz="1125444" rtl="0" eaLnBrk="1" latinLnBrk="0" hangingPunct="1">
        <a:spcBef>
          <a:spcPct val="20000"/>
        </a:spcBef>
        <a:buFont typeface="Arial" panose="020B0604020202020204" pitchFamily="34" charset="0"/>
        <a:buChar char="•"/>
        <a:defRPr sz="2462" kern="1200">
          <a:solidFill>
            <a:schemeClr val="tx1"/>
          </a:solidFill>
          <a:latin typeface="+mn-lt"/>
          <a:ea typeface="+mn-ea"/>
          <a:cs typeface="+mn-cs"/>
        </a:defRPr>
      </a:lvl7pPr>
      <a:lvl8pPr marL="4220413" indent="-281361" algn="l" defTabSz="1125444" rtl="0" eaLnBrk="1" latinLnBrk="0" hangingPunct="1">
        <a:spcBef>
          <a:spcPct val="20000"/>
        </a:spcBef>
        <a:buFont typeface="Arial" panose="020B0604020202020204" pitchFamily="34" charset="0"/>
        <a:buChar char="•"/>
        <a:defRPr sz="2462" kern="1200">
          <a:solidFill>
            <a:schemeClr val="tx1"/>
          </a:solidFill>
          <a:latin typeface="+mn-lt"/>
          <a:ea typeface="+mn-ea"/>
          <a:cs typeface="+mn-cs"/>
        </a:defRPr>
      </a:lvl8pPr>
      <a:lvl9pPr marL="4783135" indent="-281361" algn="l" defTabSz="1125444" rtl="0" eaLnBrk="1" latinLnBrk="0" hangingPunct="1">
        <a:spcBef>
          <a:spcPct val="20000"/>
        </a:spcBef>
        <a:buFont typeface="Arial" panose="020B0604020202020204" pitchFamily="34" charset="0"/>
        <a:buChar char="•"/>
        <a:defRPr sz="246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1pPr>
      <a:lvl2pPr marL="562722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2pPr>
      <a:lvl3pPr marL="1125444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3pPr>
      <a:lvl4pPr marL="1688165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4pPr>
      <a:lvl5pPr marL="2250887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5pPr>
      <a:lvl6pPr marL="2813609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6pPr>
      <a:lvl7pPr marL="3376331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7pPr>
      <a:lvl8pPr marL="3939052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8pPr>
      <a:lvl9pPr marL="4501774" algn="l" defTabSz="1125444" rtl="0" eaLnBrk="1" latinLnBrk="0" hangingPunct="1">
        <a:defRPr sz="221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jpg"/><Relationship Id="rId9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90181EF-94B8-4387-8F0F-0D61C984508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96"/>
          <a:stretch/>
        </p:blipFill>
        <p:spPr>
          <a:xfrm>
            <a:off x="119336" y="2636912"/>
            <a:ext cx="3146157" cy="1538117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C75FD34C-A632-4E29-BFE6-62F16B490E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2224" y="5877272"/>
            <a:ext cx="1303009" cy="734078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52FD83A0-DF6B-44F6-8B3D-0B1E114D6C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7922" y="5789067"/>
            <a:ext cx="1303009" cy="734078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706FEE2F-4D2D-423B-BF19-26DD0332A4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3619" y="5700862"/>
            <a:ext cx="1303009" cy="73407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E115FA8-09A7-4C94-9B13-BB51BE4141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6117" y="2708920"/>
            <a:ext cx="2606465" cy="4032448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9D80451-B318-4E8D-9ACB-5726BC0AA7EC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6597352"/>
            <a:ext cx="623392" cy="260648"/>
          </a:xfrm>
        </p:spPr>
        <p:txBody>
          <a:bodyPr/>
          <a:lstStyle/>
          <a:p>
            <a:fld id="{1ED689DE-93AF-412C-BCCB-04934BF551E6}" type="slidenum">
              <a:rPr lang="fr-BE" smtClean="0"/>
              <a:t>1</a:t>
            </a:fld>
            <a:endParaRPr lang="fr-BE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57B7778-932C-49E1-B1DA-2929109EFE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How to…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911049-114C-40CB-8C6E-8828DDBD86D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BE" dirty="0"/>
              <a:t>SDT POWERPOINT TEMPLATE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19FA73E-A47A-421B-ADC5-62CA9349147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82803" y="1700808"/>
            <a:ext cx="2664817" cy="360040"/>
          </a:xfrm>
          <a:solidFill>
            <a:schemeClr val="accent1"/>
          </a:solidFill>
        </p:spPr>
        <p:txBody>
          <a:bodyPr/>
          <a:lstStyle/>
          <a:p>
            <a:pPr marL="0" indent="0" algn="ctr">
              <a:buNone/>
            </a:pPr>
            <a:r>
              <a:rPr lang="fr-BE" sz="1400" b="1" dirty="0">
                <a:solidFill>
                  <a:schemeClr val="bg1"/>
                </a:solidFill>
              </a:rPr>
              <a:t>Create a new SDT presentation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FBE1CF6-18BE-4C0C-A8CB-2E3F186F9093}"/>
              </a:ext>
            </a:extLst>
          </p:cNvPr>
          <p:cNvSpPr/>
          <p:nvPr/>
        </p:nvSpPr>
        <p:spPr>
          <a:xfrm>
            <a:off x="119337" y="3072176"/>
            <a:ext cx="521815" cy="500839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BE" sz="28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244A278-4772-47FF-ACB7-BB32F27C5D6A}"/>
              </a:ext>
            </a:extLst>
          </p:cNvPr>
          <p:cNvSpPr/>
          <p:nvPr/>
        </p:nvSpPr>
        <p:spPr>
          <a:xfrm>
            <a:off x="2707010" y="3312938"/>
            <a:ext cx="521815" cy="678387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BE" sz="2800" dirty="0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C69AD2C-79B4-4DBC-B5EB-4C909489E322}"/>
              </a:ext>
            </a:extLst>
          </p:cNvPr>
          <p:cNvCxnSpPr/>
          <p:nvPr/>
        </p:nvCxnSpPr>
        <p:spPr>
          <a:xfrm>
            <a:off x="3359696" y="1700808"/>
            <a:ext cx="0" cy="4896544"/>
          </a:xfrm>
          <a:prstGeom prst="line">
            <a:avLst/>
          </a:prstGeom>
          <a:ln w="28575">
            <a:solidFill>
              <a:srgbClr val="FFCC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346673FC-1F92-4FE4-B350-552AD8A060A4}"/>
              </a:ext>
            </a:extLst>
          </p:cNvPr>
          <p:cNvSpPr txBox="1">
            <a:spLocks/>
          </p:cNvSpPr>
          <p:nvPr/>
        </p:nvSpPr>
        <p:spPr>
          <a:xfrm>
            <a:off x="3835206" y="1700808"/>
            <a:ext cx="2664817" cy="360040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 marL="330209" indent="-330209" algn="l" defTabSz="1125444" rtl="0" eaLnBrk="1" latinLnBrk="0" hangingPunct="1">
              <a:spcBef>
                <a:spcPts val="6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3446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885115" indent="-322393" algn="l" defTabSz="1125444" rtl="0" eaLnBrk="1" latinLnBrk="0" hangingPunct="1">
              <a:spcBef>
                <a:spcPct val="20000"/>
              </a:spcBef>
              <a:buClr>
                <a:schemeClr val="accent3"/>
              </a:buClr>
              <a:buSzPct val="150000"/>
              <a:buFont typeface="Calibri" panose="020F0502020204030204" pitchFamily="34" charset="0"/>
              <a:buChar char="-"/>
              <a:defRPr sz="2462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1406804" indent="-281361" algn="l" defTabSz="1125444" rtl="0" eaLnBrk="1" latinLnBrk="0" hangingPunct="1">
              <a:spcBef>
                <a:spcPct val="20000"/>
              </a:spcBef>
              <a:buClr>
                <a:schemeClr val="accent3"/>
              </a:buClr>
              <a:buSzPct val="150000"/>
              <a:buFont typeface="Calibri" panose="020F0502020204030204" pitchFamily="34" charset="0"/>
              <a:buChar char="-"/>
              <a:defRPr sz="2462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969526" indent="-281361" algn="l" defTabSz="1125444" rtl="0" eaLnBrk="1" latinLnBrk="0" hangingPunct="1">
              <a:spcBef>
                <a:spcPct val="20000"/>
              </a:spcBef>
              <a:buClr>
                <a:schemeClr val="accent3"/>
              </a:buClr>
              <a:buSzPct val="150000"/>
              <a:buFont typeface="Calibri" panose="020F0502020204030204" pitchFamily="34" charset="0"/>
              <a:buChar char="-"/>
              <a:defRPr sz="2462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2532248" indent="-281361" algn="l" defTabSz="1125444" rtl="0" eaLnBrk="1" latinLnBrk="0" hangingPunct="1">
              <a:spcBef>
                <a:spcPct val="20000"/>
              </a:spcBef>
              <a:buClr>
                <a:schemeClr val="accent3"/>
              </a:buClr>
              <a:buSzPct val="150000"/>
              <a:buFont typeface="Calibri" panose="020F0502020204030204" pitchFamily="34" charset="0"/>
              <a:buChar char="-"/>
              <a:defRPr sz="2462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3094970" indent="-281361" algn="l" defTabSz="112544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91" indent="-281361" algn="l" defTabSz="112544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20413" indent="-281361" algn="l" defTabSz="112544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783135" indent="-281361" algn="l" defTabSz="112544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BE" sz="1400" b="1" dirty="0">
                <a:solidFill>
                  <a:schemeClr val="bg1"/>
                </a:solidFill>
              </a:rPr>
              <a:t>Create a new Slide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7FE3428-6567-4FAF-80A8-8D7490C97D02}"/>
              </a:ext>
            </a:extLst>
          </p:cNvPr>
          <p:cNvSpPr/>
          <p:nvPr/>
        </p:nvSpPr>
        <p:spPr>
          <a:xfrm>
            <a:off x="4943872" y="2896886"/>
            <a:ext cx="216024" cy="337514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BE" sz="28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5FA840A-7A28-4F29-9D1F-8FABCC83835E}"/>
              </a:ext>
            </a:extLst>
          </p:cNvPr>
          <p:cNvSpPr txBox="1"/>
          <p:nvPr/>
        </p:nvSpPr>
        <p:spPr>
          <a:xfrm>
            <a:off x="220781" y="2132856"/>
            <a:ext cx="293287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8900" indent="-88900" defTabSz="1125444">
              <a:spcBef>
                <a:spcPts val="600"/>
              </a:spcBef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fr-BE" sz="1050" b="1" dirty="0">
                <a:solidFill>
                  <a:schemeClr val="accent1"/>
                </a:solidFill>
              </a:rPr>
              <a:t>File/New/</a:t>
            </a:r>
            <a:r>
              <a:rPr lang="fr-BE" sz="1050" b="1" dirty="0" err="1">
                <a:solidFill>
                  <a:schemeClr val="accent1"/>
                </a:solidFill>
              </a:rPr>
              <a:t>Personal</a:t>
            </a:r>
            <a:r>
              <a:rPr lang="fr-BE" sz="1050" b="1" dirty="0">
                <a:solidFill>
                  <a:schemeClr val="accent1"/>
                </a:solidFill>
              </a:rPr>
              <a:t>/SDT-Wide-Screen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4B5DB3D-7932-4168-95ED-BD5DFA2C6FDD}"/>
              </a:ext>
            </a:extLst>
          </p:cNvPr>
          <p:cNvSpPr txBox="1"/>
          <p:nvPr/>
        </p:nvSpPr>
        <p:spPr>
          <a:xfrm>
            <a:off x="3868793" y="2132856"/>
            <a:ext cx="2155193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8900" indent="-88900"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fr-BE" sz="1050" b="1" dirty="0">
                <a:solidFill>
                  <a:schemeClr val="accent1"/>
                </a:solidFill>
              </a:rPr>
              <a:t>Home/New Slide (down arrow)</a:t>
            </a:r>
          </a:p>
          <a:p>
            <a:pPr marL="88900" indent="-88900"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fr-BE" sz="1050" b="1" dirty="0">
                <a:solidFill>
                  <a:schemeClr val="accent1"/>
                </a:solidFill>
              </a:rPr>
              <a:t>Choose layout and color : </a:t>
            </a:r>
          </a:p>
          <a:p>
            <a:pPr marL="546100" lvl="1" indent="-88900">
              <a:buClr>
                <a:schemeClr val="accent3"/>
              </a:buClr>
              <a:buFont typeface="Arial" panose="020B0604020202020204" pitchFamily="34" charset="0"/>
              <a:buChar char="•"/>
            </a:pPr>
            <a:endParaRPr lang="fr-BE" sz="1050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B5FB87DA-12DF-412A-8E10-71B136BD51C1}"/>
              </a:ext>
            </a:extLst>
          </p:cNvPr>
          <p:cNvGrpSpPr/>
          <p:nvPr/>
        </p:nvGrpSpPr>
        <p:grpSpPr>
          <a:xfrm>
            <a:off x="7889316" y="3824040"/>
            <a:ext cx="1472989" cy="901104"/>
            <a:chOff x="8112224" y="4293096"/>
            <a:chExt cx="1872208" cy="1145328"/>
          </a:xfrm>
        </p:grpSpPr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B6D78B90-023E-4D74-BA8D-45B3BF7CCF8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328248" y="4505720"/>
              <a:ext cx="1656184" cy="932704"/>
            </a:xfrm>
            <a:prstGeom prst="rect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F2A792AA-ED6A-450D-A98D-2A571E343F7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256240" y="4434846"/>
              <a:ext cx="1656184" cy="932704"/>
            </a:xfrm>
            <a:prstGeom prst="rect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CB73FC83-E3AA-415E-989B-31B01C45C42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184232" y="4363971"/>
              <a:ext cx="1656184" cy="932704"/>
            </a:xfrm>
            <a:prstGeom prst="rect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DBA76E8F-0F97-4CC6-B4BB-0D633163772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112224" y="4293096"/>
              <a:ext cx="1656184" cy="932704"/>
            </a:xfrm>
            <a:prstGeom prst="rect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</p:pic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D8709020-11A5-4E54-82E4-B95D60F30A9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89316" y="3012567"/>
            <a:ext cx="1303029" cy="730735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2931DADE-EE06-43F5-97E5-D812755B2076}"/>
              </a:ext>
            </a:extLst>
          </p:cNvPr>
          <p:cNvCxnSpPr/>
          <p:nvPr/>
        </p:nvCxnSpPr>
        <p:spPr>
          <a:xfrm>
            <a:off x="7138676" y="1700808"/>
            <a:ext cx="0" cy="4896544"/>
          </a:xfrm>
          <a:prstGeom prst="line">
            <a:avLst/>
          </a:prstGeom>
          <a:ln w="28575">
            <a:solidFill>
              <a:srgbClr val="FFCC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B3EB1469-D828-44C6-AD62-B0EDAC34550C}"/>
              </a:ext>
            </a:extLst>
          </p:cNvPr>
          <p:cNvSpPr txBox="1">
            <a:spLocks/>
          </p:cNvSpPr>
          <p:nvPr/>
        </p:nvSpPr>
        <p:spPr>
          <a:xfrm>
            <a:off x="7889316" y="1700808"/>
            <a:ext cx="2664817" cy="360040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 marL="330209" indent="-330209" algn="l" defTabSz="1125444" rtl="0" eaLnBrk="1" latinLnBrk="0" hangingPunct="1">
              <a:spcBef>
                <a:spcPts val="6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3446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885115" indent="-322393" algn="l" defTabSz="1125444" rtl="0" eaLnBrk="1" latinLnBrk="0" hangingPunct="1">
              <a:spcBef>
                <a:spcPct val="20000"/>
              </a:spcBef>
              <a:buClr>
                <a:schemeClr val="accent3"/>
              </a:buClr>
              <a:buSzPct val="150000"/>
              <a:buFont typeface="Calibri" panose="020F0502020204030204" pitchFamily="34" charset="0"/>
              <a:buChar char="-"/>
              <a:defRPr sz="2462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1406804" indent="-281361" algn="l" defTabSz="1125444" rtl="0" eaLnBrk="1" latinLnBrk="0" hangingPunct="1">
              <a:spcBef>
                <a:spcPct val="20000"/>
              </a:spcBef>
              <a:buClr>
                <a:schemeClr val="accent3"/>
              </a:buClr>
              <a:buSzPct val="150000"/>
              <a:buFont typeface="Calibri" panose="020F0502020204030204" pitchFamily="34" charset="0"/>
              <a:buChar char="-"/>
              <a:defRPr sz="2462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969526" indent="-281361" algn="l" defTabSz="1125444" rtl="0" eaLnBrk="1" latinLnBrk="0" hangingPunct="1">
              <a:spcBef>
                <a:spcPct val="20000"/>
              </a:spcBef>
              <a:buClr>
                <a:schemeClr val="accent3"/>
              </a:buClr>
              <a:buSzPct val="150000"/>
              <a:buFont typeface="Calibri" panose="020F0502020204030204" pitchFamily="34" charset="0"/>
              <a:buChar char="-"/>
              <a:defRPr sz="2462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2532248" indent="-281361" algn="l" defTabSz="1125444" rtl="0" eaLnBrk="1" latinLnBrk="0" hangingPunct="1">
              <a:spcBef>
                <a:spcPct val="20000"/>
              </a:spcBef>
              <a:buClr>
                <a:schemeClr val="accent3"/>
              </a:buClr>
              <a:buSzPct val="150000"/>
              <a:buFont typeface="Calibri" panose="020F0502020204030204" pitchFamily="34" charset="0"/>
              <a:buChar char="-"/>
              <a:defRPr sz="2462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3094970" indent="-281361" algn="l" defTabSz="112544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91" indent="-281361" algn="l" defTabSz="112544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20413" indent="-281361" algn="l" defTabSz="112544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783135" indent="-281361" algn="l" defTabSz="1125444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BE" sz="1400" b="1" dirty="0">
                <a:solidFill>
                  <a:schemeClr val="bg1"/>
                </a:solidFill>
              </a:rPr>
              <a:t>Organise your slides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31248EED-CCC8-4CF0-9E78-40D301956AB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89316" y="2219136"/>
            <a:ext cx="1303025" cy="735857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2ADE6D6B-5A4A-4D04-AB4E-E5E073FC784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89316" y="4802180"/>
            <a:ext cx="1303018" cy="732516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0AD64CE3-23C6-415C-AFF9-CCA1D98ED8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9316" y="5612657"/>
            <a:ext cx="1303009" cy="734078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BCC2F868-9C3D-4368-A532-6E8AA65B6785}"/>
              </a:ext>
            </a:extLst>
          </p:cNvPr>
          <p:cNvSpPr txBox="1"/>
          <p:nvPr/>
        </p:nvSpPr>
        <p:spPr>
          <a:xfrm>
            <a:off x="9476536" y="2454539"/>
            <a:ext cx="215519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8900" indent="-88900"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fr-BE" sz="1050" b="1" dirty="0">
                <a:solidFill>
                  <a:schemeClr val="accent1"/>
                </a:solidFill>
              </a:rPr>
              <a:t>Main Title Slide</a:t>
            </a:r>
          </a:p>
          <a:p>
            <a:pPr marL="546100" lvl="1" indent="-88900">
              <a:buClr>
                <a:schemeClr val="accent3"/>
              </a:buClr>
              <a:buFont typeface="Arial" panose="020B0604020202020204" pitchFamily="34" charset="0"/>
              <a:buChar char="•"/>
            </a:pPr>
            <a:endParaRPr lang="fr-BE" sz="1050" b="1" dirty="0">
              <a:solidFill>
                <a:schemeClr val="accent1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F67D8E4-8D42-4CF4-9359-F74CCD18DF90}"/>
              </a:ext>
            </a:extLst>
          </p:cNvPr>
          <p:cNvSpPr txBox="1"/>
          <p:nvPr/>
        </p:nvSpPr>
        <p:spPr>
          <a:xfrm>
            <a:off x="9476536" y="3242675"/>
            <a:ext cx="215519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8900" indent="-88900"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fr-BE" sz="1050" b="1" dirty="0">
                <a:solidFill>
                  <a:schemeClr val="accent1"/>
                </a:solidFill>
              </a:rPr>
              <a:t>First Chapter Marker Slide </a:t>
            </a:r>
          </a:p>
          <a:p>
            <a:pPr marL="546100" lvl="1" indent="-88900">
              <a:buClr>
                <a:schemeClr val="accent3"/>
              </a:buClr>
              <a:buFont typeface="Arial" panose="020B0604020202020204" pitchFamily="34" charset="0"/>
              <a:buChar char="•"/>
            </a:pPr>
            <a:endParaRPr lang="fr-BE" sz="1050" b="1" dirty="0">
              <a:solidFill>
                <a:schemeClr val="accent1"/>
              </a:solidFill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0BF0D16E-C0BC-4570-B599-CC9B348A0781}"/>
              </a:ext>
            </a:extLst>
          </p:cNvPr>
          <p:cNvSpPr txBox="1"/>
          <p:nvPr/>
        </p:nvSpPr>
        <p:spPr>
          <a:xfrm>
            <a:off x="9476536" y="4094724"/>
            <a:ext cx="215519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8900" indent="-88900"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fr-BE" sz="1050" b="1" dirty="0">
                <a:solidFill>
                  <a:schemeClr val="accent1"/>
                </a:solidFill>
              </a:rPr>
              <a:t>Slides with optional chapter title</a:t>
            </a:r>
          </a:p>
          <a:p>
            <a:pPr marL="546100" lvl="1" indent="-88900">
              <a:buClr>
                <a:schemeClr val="accent3"/>
              </a:buClr>
              <a:buFont typeface="Arial" panose="020B0604020202020204" pitchFamily="34" charset="0"/>
              <a:buChar char="•"/>
            </a:pPr>
            <a:endParaRPr lang="fr-BE" sz="1050" b="1" dirty="0">
              <a:solidFill>
                <a:schemeClr val="accent1"/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D92A14FB-3717-478E-B407-63370FB53AFD}"/>
              </a:ext>
            </a:extLst>
          </p:cNvPr>
          <p:cNvSpPr txBox="1"/>
          <p:nvPr/>
        </p:nvSpPr>
        <p:spPr>
          <a:xfrm>
            <a:off x="9476536" y="5021938"/>
            <a:ext cx="215519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8900" indent="-88900"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fr-BE" sz="1050" b="1" dirty="0">
                <a:solidFill>
                  <a:schemeClr val="accent1"/>
                </a:solidFill>
              </a:rPr>
              <a:t>New chapter / New Color</a:t>
            </a:r>
          </a:p>
          <a:p>
            <a:pPr marL="546100" lvl="1" indent="-88900">
              <a:buClr>
                <a:schemeClr val="accent3"/>
              </a:buClr>
              <a:buFont typeface="Arial" panose="020B0604020202020204" pitchFamily="34" charset="0"/>
              <a:buChar char="•"/>
            </a:pPr>
            <a:endParaRPr lang="fr-BE" sz="1050" b="1" dirty="0">
              <a:solidFill>
                <a:schemeClr val="accent1"/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35DD251C-8B9C-4B49-9B03-BB3DCAEAF67A}"/>
              </a:ext>
            </a:extLst>
          </p:cNvPr>
          <p:cNvSpPr txBox="1"/>
          <p:nvPr/>
        </p:nvSpPr>
        <p:spPr>
          <a:xfrm>
            <a:off x="9476536" y="5981602"/>
            <a:ext cx="215519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8900" indent="-88900"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fr-BE" sz="1050" b="1" dirty="0">
                <a:solidFill>
                  <a:schemeClr val="accent1"/>
                </a:solidFill>
              </a:rPr>
              <a:t>Slides without chapter title</a:t>
            </a:r>
          </a:p>
          <a:p>
            <a:pPr marL="546100" lvl="1" indent="-88900">
              <a:buClr>
                <a:schemeClr val="accent3"/>
              </a:buClr>
              <a:buFont typeface="Arial" panose="020B0604020202020204" pitchFamily="34" charset="0"/>
              <a:buChar char="•"/>
            </a:pPr>
            <a:endParaRPr lang="fr-BE" sz="1050" b="1" dirty="0">
              <a:solidFill>
                <a:schemeClr val="accent1"/>
              </a:solidFill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888662D9-B7FD-4E71-AFBF-0AA4CD52D42A}"/>
              </a:ext>
            </a:extLst>
          </p:cNvPr>
          <p:cNvSpPr/>
          <p:nvPr/>
        </p:nvSpPr>
        <p:spPr>
          <a:xfrm>
            <a:off x="4943872" y="3373577"/>
            <a:ext cx="1698710" cy="2973158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BE" sz="2800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4F4359C7-CB82-45F1-AFD3-76EACD4B5E76}"/>
              </a:ext>
            </a:extLst>
          </p:cNvPr>
          <p:cNvSpPr txBox="1"/>
          <p:nvPr/>
        </p:nvSpPr>
        <p:spPr>
          <a:xfrm>
            <a:off x="3416350" y="3389905"/>
            <a:ext cx="1481525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8900" indent="-88900"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fr-BE" sz="1050" b="1" dirty="0">
                <a:solidFill>
                  <a:schemeClr val="accent1"/>
                </a:solidFill>
              </a:rPr>
              <a:t>Choose between two headers :</a:t>
            </a:r>
          </a:p>
          <a:p>
            <a:pPr marL="546100" lvl="1" indent="-88900">
              <a:buClr>
                <a:schemeClr val="accent3"/>
              </a:buClr>
              <a:buFont typeface="Arial" panose="020B0604020202020204" pitchFamily="34" charset="0"/>
              <a:buChar char="•"/>
            </a:pPr>
            <a:endParaRPr lang="fr-BE" sz="1050" dirty="0"/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0377F132-4261-437F-9254-701699C289C0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t="7375" b="9897"/>
          <a:stretch/>
        </p:blipFill>
        <p:spPr>
          <a:xfrm>
            <a:off x="3503524" y="3836449"/>
            <a:ext cx="1342623" cy="335274"/>
          </a:xfrm>
          <a:prstGeom prst="rect">
            <a:avLst/>
          </a:prstGeom>
        </p:spPr>
      </p:pic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FCC87720-BC6A-4D56-AA05-196452D71645}"/>
              </a:ext>
            </a:extLst>
          </p:cNvPr>
          <p:cNvCxnSpPr/>
          <p:nvPr/>
        </p:nvCxnSpPr>
        <p:spPr>
          <a:xfrm flipV="1">
            <a:off x="4785312" y="3573016"/>
            <a:ext cx="576064" cy="4183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CDA2FC73-ECEB-4C75-B578-2EA15FF0FA84}"/>
              </a:ext>
            </a:extLst>
          </p:cNvPr>
          <p:cNvCxnSpPr>
            <a:cxnSpLocks/>
          </p:cNvCxnSpPr>
          <p:nvPr/>
        </p:nvCxnSpPr>
        <p:spPr>
          <a:xfrm flipV="1">
            <a:off x="4756856" y="3602268"/>
            <a:ext cx="1100614" cy="7992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A36EF8B8-5A54-48B2-B652-CE09CB9022BE}"/>
              </a:ext>
            </a:extLst>
          </p:cNvPr>
          <p:cNvSpPr txBox="1"/>
          <p:nvPr/>
        </p:nvSpPr>
        <p:spPr>
          <a:xfrm>
            <a:off x="3416350" y="4622618"/>
            <a:ext cx="1481525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8900" indent="-88900"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fr-BE" sz="1050" b="1" dirty="0">
                <a:solidFill>
                  <a:schemeClr val="accent1"/>
                </a:solidFill>
              </a:rPr>
              <a:t>Introduce a new chapter with a Marker Slide</a:t>
            </a:r>
          </a:p>
          <a:p>
            <a:pPr marL="88900" indent="-88900"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fr-BE" sz="1050" b="1" dirty="0">
                <a:solidFill>
                  <a:schemeClr val="accent1"/>
                </a:solidFill>
              </a:rPr>
              <a:t>Use a different</a:t>
            </a:r>
            <a:br>
              <a:rPr lang="fr-BE" sz="1050" b="1" dirty="0">
                <a:solidFill>
                  <a:schemeClr val="accent1"/>
                </a:solidFill>
              </a:rPr>
            </a:br>
            <a:r>
              <a:rPr lang="fr-BE" sz="1050" b="1" dirty="0">
                <a:solidFill>
                  <a:schemeClr val="accent1"/>
                </a:solidFill>
              </a:rPr>
              <a:t>color per chapter</a:t>
            </a:r>
          </a:p>
          <a:p>
            <a:pPr marL="546100" lvl="1" indent="-88900">
              <a:buClr>
                <a:schemeClr val="accent3"/>
              </a:buClr>
              <a:buFont typeface="Arial" panose="020B0604020202020204" pitchFamily="34" charset="0"/>
              <a:buChar char="•"/>
            </a:pPr>
            <a:endParaRPr lang="fr-BE" sz="1050" dirty="0"/>
          </a:p>
        </p:txBody>
      </p: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BAB91844-6384-4D6D-A86B-0B76D951BBBD}"/>
              </a:ext>
            </a:extLst>
          </p:cNvPr>
          <p:cNvCxnSpPr>
            <a:cxnSpLocks/>
          </p:cNvCxnSpPr>
          <p:nvPr/>
        </p:nvCxnSpPr>
        <p:spPr>
          <a:xfrm flipV="1">
            <a:off x="4353144" y="3603334"/>
            <a:ext cx="2034893" cy="14776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B29F73B0-DE24-431E-AFD8-C3D16071EA51}"/>
              </a:ext>
            </a:extLst>
          </p:cNvPr>
          <p:cNvCxnSpPr>
            <a:cxnSpLocks/>
          </p:cNvCxnSpPr>
          <p:nvPr/>
        </p:nvCxnSpPr>
        <p:spPr>
          <a:xfrm flipV="1">
            <a:off x="4367202" y="4802180"/>
            <a:ext cx="1797927" cy="2629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C7718CF9-D83D-47B0-9675-D7A040DD7B60}"/>
              </a:ext>
            </a:extLst>
          </p:cNvPr>
          <p:cNvCxnSpPr>
            <a:cxnSpLocks/>
          </p:cNvCxnSpPr>
          <p:nvPr/>
        </p:nvCxnSpPr>
        <p:spPr>
          <a:xfrm>
            <a:off x="4374231" y="5080974"/>
            <a:ext cx="1833202" cy="2961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8AD4EAC7-3F26-4A1C-BA94-168A00EA5F73}"/>
              </a:ext>
            </a:extLst>
          </p:cNvPr>
          <p:cNvCxnSpPr>
            <a:cxnSpLocks/>
          </p:cNvCxnSpPr>
          <p:nvPr/>
        </p:nvCxnSpPr>
        <p:spPr>
          <a:xfrm>
            <a:off x="4367202" y="5073047"/>
            <a:ext cx="1886228" cy="9518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56" name="Picture 55">
            <a:extLst>
              <a:ext uri="{FF2B5EF4-FFF2-40B4-BE49-F238E27FC236}">
                <a16:creationId xmlns:a16="http://schemas.microsoft.com/office/drawing/2014/main" id="{DDF99D79-4AD6-4A28-B9A2-5222A60EADC0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t="1" r="9375" b="15693"/>
          <a:stretch/>
        </p:blipFill>
        <p:spPr>
          <a:xfrm>
            <a:off x="3503526" y="4258744"/>
            <a:ext cx="1342622" cy="322384"/>
          </a:xfrm>
          <a:prstGeom prst="rect">
            <a:avLst/>
          </a:prstGeom>
        </p:spPr>
      </p:pic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6D910388-3F5E-49A9-9A79-AF529FDCEFA7}"/>
              </a:ext>
            </a:extLst>
          </p:cNvPr>
          <p:cNvCxnSpPr/>
          <p:nvPr/>
        </p:nvCxnSpPr>
        <p:spPr>
          <a:xfrm>
            <a:off x="1769180" y="3234400"/>
            <a:ext cx="701164" cy="701164"/>
          </a:xfrm>
          <a:prstGeom prst="line">
            <a:avLst/>
          </a:prstGeom>
          <a:ln w="57150">
            <a:solidFill>
              <a:srgbClr val="FF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4CFB32DA-9CBB-4BA4-92F5-57FC69FCA96D}"/>
              </a:ext>
            </a:extLst>
          </p:cNvPr>
          <p:cNvCxnSpPr>
            <a:cxnSpLocks/>
          </p:cNvCxnSpPr>
          <p:nvPr/>
        </p:nvCxnSpPr>
        <p:spPr>
          <a:xfrm flipH="1">
            <a:off x="1769180" y="3212976"/>
            <a:ext cx="701164" cy="701164"/>
          </a:xfrm>
          <a:prstGeom prst="line">
            <a:avLst/>
          </a:prstGeom>
          <a:ln w="57150">
            <a:solidFill>
              <a:srgbClr val="FF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0461133C-8616-4DD0-8DDB-3A991F702460}"/>
              </a:ext>
            </a:extLst>
          </p:cNvPr>
          <p:cNvCxnSpPr/>
          <p:nvPr/>
        </p:nvCxnSpPr>
        <p:spPr>
          <a:xfrm>
            <a:off x="877818" y="3234400"/>
            <a:ext cx="701164" cy="701164"/>
          </a:xfrm>
          <a:prstGeom prst="line">
            <a:avLst/>
          </a:prstGeom>
          <a:ln w="57150">
            <a:solidFill>
              <a:srgbClr val="FF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CCF0BFBD-8ACA-48B7-BC99-3448452A2952}"/>
              </a:ext>
            </a:extLst>
          </p:cNvPr>
          <p:cNvCxnSpPr>
            <a:cxnSpLocks/>
          </p:cNvCxnSpPr>
          <p:nvPr/>
        </p:nvCxnSpPr>
        <p:spPr>
          <a:xfrm flipH="1">
            <a:off x="877818" y="3212976"/>
            <a:ext cx="701164" cy="701164"/>
          </a:xfrm>
          <a:prstGeom prst="line">
            <a:avLst/>
          </a:prstGeom>
          <a:ln w="57150">
            <a:solidFill>
              <a:srgbClr val="FF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11A333AE-F693-499D-B17C-F47031917AAA}"/>
              </a:ext>
            </a:extLst>
          </p:cNvPr>
          <p:cNvSpPr txBox="1"/>
          <p:nvPr/>
        </p:nvSpPr>
        <p:spPr>
          <a:xfrm>
            <a:off x="220781" y="4495660"/>
            <a:ext cx="3146157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8900" indent="-88900" defTabSz="1125444">
              <a:spcBef>
                <a:spcPts val="600"/>
              </a:spcBef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fr-BE" sz="1050" dirty="0">
                <a:solidFill>
                  <a:schemeClr val="accent1"/>
                </a:solidFill>
              </a:rPr>
              <a:t>If </a:t>
            </a:r>
            <a:r>
              <a:rPr lang="fr-BE" sz="1050" dirty="0" err="1">
                <a:solidFill>
                  <a:schemeClr val="accent1"/>
                </a:solidFill>
              </a:rPr>
              <a:t>you</a:t>
            </a:r>
            <a:r>
              <a:rPr lang="fr-BE" sz="1050" dirty="0">
                <a:solidFill>
                  <a:schemeClr val="accent1"/>
                </a:solidFill>
              </a:rPr>
              <a:t> are </a:t>
            </a:r>
            <a:r>
              <a:rPr lang="fr-BE" sz="1050" dirty="0" err="1">
                <a:solidFill>
                  <a:schemeClr val="accent1"/>
                </a:solidFill>
              </a:rPr>
              <a:t>outside</a:t>
            </a:r>
            <a:r>
              <a:rPr lang="fr-BE" sz="1050" dirty="0">
                <a:solidFill>
                  <a:schemeClr val="accent1"/>
                </a:solidFill>
              </a:rPr>
              <a:t> of SDT network, </a:t>
            </a:r>
            <a:r>
              <a:rPr lang="fr-BE" sz="1050" dirty="0" err="1">
                <a:solidFill>
                  <a:schemeClr val="accent1"/>
                </a:solidFill>
              </a:rPr>
              <a:t>please</a:t>
            </a:r>
            <a:r>
              <a:rPr lang="fr-BE" sz="1050" dirty="0">
                <a:solidFill>
                  <a:schemeClr val="accent1"/>
                </a:solidFill>
              </a:rPr>
              <a:t> </a:t>
            </a:r>
            <a:r>
              <a:rPr lang="fr-BE" sz="1050" dirty="0" err="1">
                <a:solidFill>
                  <a:schemeClr val="accent1"/>
                </a:solidFill>
              </a:rPr>
              <a:t>save</a:t>
            </a:r>
            <a:r>
              <a:rPr lang="fr-BE" sz="1050" dirty="0">
                <a:solidFill>
                  <a:schemeClr val="accent1"/>
                </a:solidFill>
              </a:rPr>
              <a:t> the SDT-Wide-Screen.potx file in </a:t>
            </a:r>
            <a:r>
              <a:rPr lang="fr-BE" sz="1050" dirty="0" err="1">
                <a:solidFill>
                  <a:schemeClr val="accent1"/>
                </a:solidFill>
              </a:rPr>
              <a:t>this</a:t>
            </a:r>
            <a:r>
              <a:rPr lang="fr-BE" sz="1050" dirty="0">
                <a:solidFill>
                  <a:schemeClr val="accent1"/>
                </a:solidFill>
              </a:rPr>
              <a:t> folder : </a:t>
            </a:r>
          </a:p>
          <a:p>
            <a:pPr defTabSz="1125444">
              <a:spcBef>
                <a:spcPts val="600"/>
              </a:spcBef>
              <a:buClr>
                <a:schemeClr val="accent3"/>
              </a:buClr>
            </a:pPr>
            <a:r>
              <a:rPr lang="fr-BE" sz="900" dirty="0">
                <a:solidFill>
                  <a:schemeClr val="accent1"/>
                </a:solidFill>
              </a:rPr>
              <a:t>C:\Users\&lt;Username&gt;\AppData\Roaming\Microsoft\Templates</a:t>
            </a:r>
          </a:p>
        </p:txBody>
      </p:sp>
    </p:spTree>
    <p:extLst>
      <p:ext uri="{BB962C8B-B14F-4D97-AF65-F5344CB8AC3E}">
        <p14:creationId xmlns:p14="http://schemas.microsoft.com/office/powerpoint/2010/main" val="13801470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5B3FAC-391D-432A-8F11-74AF9352AFF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392BF9-2C63-4520-84FF-632DA81EF2F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1934966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0A7FD-294E-4D5D-A893-54152331870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F32BEEB-CB16-44BF-B1FD-53D2170C6F4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0441133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BB9BA1-773B-4762-8D3A-FEDA71AE18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EDIT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0D34A3-BDDC-4472-94F9-7AFA0935F47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BE" dirty="0"/>
              <a:t>EDIT OPTIONAL CHAPTER TITLE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3B252E-2422-436A-AB6F-686BA2A6983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1887896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7158D9-0944-473A-A59A-24EE27AC3F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EDIT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549C26-4758-4530-9363-7A34DCACE26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70E608-A1CE-4FA2-A022-2EFAF923DA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CD3AC6B-DF20-44AF-A1BC-4A3D6CF25835}" type="slidenum">
              <a:rPr lang="fr-BE" smtClean="0"/>
              <a:pPr/>
              <a:t>5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622336240"/>
      </p:ext>
    </p:extLst>
  </p:cSld>
  <p:clrMapOvr>
    <a:masterClrMapping/>
  </p:clrMapOvr>
</p:sld>
</file>

<file path=ppt/theme/theme1.xml><?xml version="1.0" encoding="utf-8"?>
<a:theme xmlns:a="http://schemas.openxmlformats.org/drawingml/2006/main" name="Main Title ">
  <a:themeElements>
    <a:clrScheme name="SDT Colors">
      <a:dk1>
        <a:sysClr val="windowText" lastClr="000000"/>
      </a:dk1>
      <a:lt1>
        <a:sysClr val="window" lastClr="FFFFFF"/>
      </a:lt1>
      <a:dk2>
        <a:srgbClr val="002745"/>
      </a:dk2>
      <a:lt2>
        <a:srgbClr val="E7E6E6"/>
      </a:lt2>
      <a:accent1>
        <a:srgbClr val="003964"/>
      </a:accent1>
      <a:accent2>
        <a:srgbClr val="005195"/>
      </a:accent2>
      <a:accent3>
        <a:srgbClr val="0063B0"/>
      </a:accent3>
      <a:accent4>
        <a:srgbClr val="008BF6"/>
      </a:accent4>
      <a:accent5>
        <a:srgbClr val="FFCC00"/>
      </a:accent5>
      <a:accent6>
        <a:srgbClr val="E57725"/>
      </a:accent6>
      <a:hlink>
        <a:srgbClr val="E57725"/>
      </a:hlink>
      <a:folHlink>
        <a:srgbClr val="FFCC0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329FA87D-9A03-4053-A532-58145A03A569}" vid="{B27AA656-7AD1-4010-BFE2-CB2C949960E8}"/>
    </a:ext>
  </a:extLst>
</a:theme>
</file>

<file path=ppt/theme/theme2.xml><?xml version="1.0" encoding="utf-8"?>
<a:theme xmlns:a="http://schemas.openxmlformats.org/drawingml/2006/main" name="Light Blue">
  <a:themeElements>
    <a:clrScheme name="Custom 1">
      <a:dk1>
        <a:sysClr val="windowText" lastClr="000000"/>
      </a:dk1>
      <a:lt1>
        <a:sysClr val="window" lastClr="FFFFFF"/>
      </a:lt1>
      <a:dk2>
        <a:srgbClr val="003964"/>
      </a:dk2>
      <a:lt2>
        <a:srgbClr val="004B85"/>
      </a:lt2>
      <a:accent1>
        <a:srgbClr val="0063B0"/>
      </a:accent1>
      <a:accent2>
        <a:srgbClr val="E57725"/>
      </a:accent2>
      <a:accent3>
        <a:srgbClr val="FFD200"/>
      </a:accent3>
      <a:accent4>
        <a:srgbClr val="008BF6"/>
      </a:accent4>
      <a:accent5>
        <a:srgbClr val="002745"/>
      </a:accent5>
      <a:accent6>
        <a:srgbClr val="37AEE4"/>
      </a:accent6>
      <a:hlink>
        <a:srgbClr val="E57725"/>
      </a:hlink>
      <a:folHlink>
        <a:srgbClr val="FFD200"/>
      </a:folHlink>
    </a:clrScheme>
    <a:fontScheme name="SDT">
      <a:majorFont>
        <a:latin typeface="Myriad Pro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4B85"/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280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1" id="{329FA87D-9A03-4053-A532-58145A03A569}" vid="{2AEE15E4-FDCD-43DF-A488-EFD5812A52A0}"/>
    </a:ext>
  </a:extLst>
</a:theme>
</file>

<file path=ppt/theme/theme3.xml><?xml version="1.0" encoding="utf-8"?>
<a:theme xmlns:a="http://schemas.openxmlformats.org/drawingml/2006/main" name="Medium Blue">
  <a:themeElements>
    <a:clrScheme name="Custom 1">
      <a:dk1>
        <a:sysClr val="windowText" lastClr="000000"/>
      </a:dk1>
      <a:lt1>
        <a:sysClr val="window" lastClr="FFFFFF"/>
      </a:lt1>
      <a:dk2>
        <a:srgbClr val="003964"/>
      </a:dk2>
      <a:lt2>
        <a:srgbClr val="004B85"/>
      </a:lt2>
      <a:accent1>
        <a:srgbClr val="0063B0"/>
      </a:accent1>
      <a:accent2>
        <a:srgbClr val="E57725"/>
      </a:accent2>
      <a:accent3>
        <a:srgbClr val="FFD200"/>
      </a:accent3>
      <a:accent4>
        <a:srgbClr val="008BF6"/>
      </a:accent4>
      <a:accent5>
        <a:srgbClr val="002745"/>
      </a:accent5>
      <a:accent6>
        <a:srgbClr val="37AEE4"/>
      </a:accent6>
      <a:hlink>
        <a:srgbClr val="E57725"/>
      </a:hlink>
      <a:folHlink>
        <a:srgbClr val="FFD200"/>
      </a:folHlink>
    </a:clrScheme>
    <a:fontScheme name="SDT">
      <a:majorFont>
        <a:latin typeface="Myriad Pro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4B85"/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280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1" id="{329FA87D-9A03-4053-A532-58145A03A569}" vid="{81D58611-D3E3-4E63-8852-8628E4FFD43F}"/>
    </a:ext>
  </a:extLst>
</a:theme>
</file>

<file path=ppt/theme/theme4.xml><?xml version="1.0" encoding="utf-8"?>
<a:theme xmlns:a="http://schemas.openxmlformats.org/drawingml/2006/main" name="Dark Blue">
  <a:themeElements>
    <a:clrScheme name="Custom 1">
      <a:dk1>
        <a:sysClr val="windowText" lastClr="000000"/>
      </a:dk1>
      <a:lt1>
        <a:sysClr val="window" lastClr="FFFFFF"/>
      </a:lt1>
      <a:dk2>
        <a:srgbClr val="003964"/>
      </a:dk2>
      <a:lt2>
        <a:srgbClr val="004B85"/>
      </a:lt2>
      <a:accent1>
        <a:srgbClr val="0063B0"/>
      </a:accent1>
      <a:accent2>
        <a:srgbClr val="E57725"/>
      </a:accent2>
      <a:accent3>
        <a:srgbClr val="FFD200"/>
      </a:accent3>
      <a:accent4>
        <a:srgbClr val="008BF6"/>
      </a:accent4>
      <a:accent5>
        <a:srgbClr val="002745"/>
      </a:accent5>
      <a:accent6>
        <a:srgbClr val="37AEE4"/>
      </a:accent6>
      <a:hlink>
        <a:srgbClr val="E57725"/>
      </a:hlink>
      <a:folHlink>
        <a:srgbClr val="FFD200"/>
      </a:folHlink>
    </a:clrScheme>
    <a:fontScheme name="SDT">
      <a:majorFont>
        <a:latin typeface="Myriad Pro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4B85"/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280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1" id="{329FA87D-9A03-4053-A532-58145A03A569}" vid="{B1847D77-4925-4453-B044-B8640FBB27AC}"/>
    </a:ext>
  </a:extLst>
</a:theme>
</file>

<file path=ppt/theme/theme5.xml><?xml version="1.0" encoding="utf-8"?>
<a:theme xmlns:a="http://schemas.openxmlformats.org/drawingml/2006/main" name="Yellow">
  <a:themeElements>
    <a:clrScheme name="Custom 1">
      <a:dk1>
        <a:sysClr val="windowText" lastClr="000000"/>
      </a:dk1>
      <a:lt1>
        <a:sysClr val="window" lastClr="FFFFFF"/>
      </a:lt1>
      <a:dk2>
        <a:srgbClr val="003964"/>
      </a:dk2>
      <a:lt2>
        <a:srgbClr val="004B85"/>
      </a:lt2>
      <a:accent1>
        <a:srgbClr val="0063B0"/>
      </a:accent1>
      <a:accent2>
        <a:srgbClr val="E57725"/>
      </a:accent2>
      <a:accent3>
        <a:srgbClr val="FFD200"/>
      </a:accent3>
      <a:accent4>
        <a:srgbClr val="008BF6"/>
      </a:accent4>
      <a:accent5>
        <a:srgbClr val="002745"/>
      </a:accent5>
      <a:accent6>
        <a:srgbClr val="37AEE4"/>
      </a:accent6>
      <a:hlink>
        <a:srgbClr val="E57725"/>
      </a:hlink>
      <a:folHlink>
        <a:srgbClr val="FFD200"/>
      </a:folHlink>
    </a:clrScheme>
    <a:fontScheme name="SDT">
      <a:majorFont>
        <a:latin typeface="Myriad Pro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4B85"/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280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1" id="{329FA87D-9A03-4053-A532-58145A03A569}" vid="{49450564-2D1A-4065-9CFA-E9C78E6FE15D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SDT-Wide-Screen</Template>
  <TotalTime>7995</TotalTime>
  <Words>117</Words>
  <Application>Microsoft Office PowerPoint</Application>
  <PresentationFormat>Widescreen</PresentationFormat>
  <Paragraphs>23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5</vt:i4>
      </vt:variant>
    </vt:vector>
  </HeadingPairs>
  <TitlesOfParts>
    <vt:vector size="13" baseType="lpstr">
      <vt:lpstr>Arial</vt:lpstr>
      <vt:lpstr>Calibri</vt:lpstr>
      <vt:lpstr>Myriad Pro</vt:lpstr>
      <vt:lpstr>Main Title </vt:lpstr>
      <vt:lpstr>Light Blue</vt:lpstr>
      <vt:lpstr>Medium Blue</vt:lpstr>
      <vt:lpstr>Dark Blue</vt:lpstr>
      <vt:lpstr>Yellow</vt:lpstr>
      <vt:lpstr>How to…</vt:lpstr>
      <vt:lpstr>PowerPoint Presentation</vt:lpstr>
      <vt:lpstr>PowerPoint Presentation</vt:lpstr>
      <vt:lpstr>EDIT TITLE</vt:lpstr>
      <vt:lpstr>EDIT TITLE</vt:lpstr>
    </vt:vector>
  </TitlesOfParts>
  <Company>SDT INTERNATIONAL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Frédéric Bourgois</dc:creator>
  <cp:lastModifiedBy>Frédéric Bourgois</cp:lastModifiedBy>
  <cp:revision>27</cp:revision>
  <dcterms:created xsi:type="dcterms:W3CDTF">2019-02-08T08:35:37Z</dcterms:created>
  <dcterms:modified xsi:type="dcterms:W3CDTF">2019-02-21T09:01:31Z</dcterms:modified>
</cp:coreProperties>
</file>